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Магомедшапи Дибиров" userId="e6f03417-9f71-4e0e-97c8-b96ab81c184b" providerId="ADAL" clId="{A4762F73-F720-4412-8085-B587A3FEC2BE}"/>
    <pc:docChg chg="undo custSel addSld delSld modSld">
      <pc:chgData name="Магомедшапи Дибиров" userId="e6f03417-9f71-4e0e-97c8-b96ab81c184b" providerId="ADAL" clId="{A4762F73-F720-4412-8085-B587A3FEC2BE}" dt="2020-04-04T15:04:51.444" v="354" actId="47"/>
      <pc:docMkLst>
        <pc:docMk/>
      </pc:docMkLst>
      <pc:sldChg chg="modSp mod">
        <pc:chgData name="Магомедшапи Дибиров" userId="e6f03417-9f71-4e0e-97c8-b96ab81c184b" providerId="ADAL" clId="{A4762F73-F720-4412-8085-B587A3FEC2BE}" dt="2020-04-03T21:53:44.655" v="11" actId="20577"/>
        <pc:sldMkLst>
          <pc:docMk/>
          <pc:sldMk cId="3859909520" sldId="256"/>
        </pc:sldMkLst>
        <pc:spChg chg="mod">
          <ac:chgData name="Магомедшапи Дибиров" userId="e6f03417-9f71-4e0e-97c8-b96ab81c184b" providerId="ADAL" clId="{A4762F73-F720-4412-8085-B587A3FEC2BE}" dt="2020-04-03T21:53:44.655" v="11" actId="20577"/>
          <ac:spMkLst>
            <pc:docMk/>
            <pc:sldMk cId="3859909520" sldId="256"/>
            <ac:spMk id="3" creationId="{C9E74261-3748-448D-8592-86B1F019C82D}"/>
          </ac:spMkLst>
        </pc:spChg>
      </pc:sldChg>
      <pc:sldChg chg="addSp delSp modSp mod">
        <pc:chgData name="Магомедшапи Дибиров" userId="e6f03417-9f71-4e0e-97c8-b96ab81c184b" providerId="ADAL" clId="{A4762F73-F720-4412-8085-B587A3FEC2BE}" dt="2020-04-03T22:48:24.370" v="173" actId="1440"/>
        <pc:sldMkLst>
          <pc:docMk/>
          <pc:sldMk cId="1133785903" sldId="257"/>
        </pc:sldMkLst>
        <pc:spChg chg="mod">
          <ac:chgData name="Магомедшапи Дибиров" userId="e6f03417-9f71-4e0e-97c8-b96ab81c184b" providerId="ADAL" clId="{A4762F73-F720-4412-8085-B587A3FEC2BE}" dt="2020-04-03T22:13:59.201" v="79" actId="20577"/>
          <ac:spMkLst>
            <pc:docMk/>
            <pc:sldMk cId="1133785903" sldId="257"/>
            <ac:spMk id="2" creationId="{986EFEA2-ED6D-4B3D-913C-BCB71FDBB56D}"/>
          </ac:spMkLst>
        </pc:spChg>
        <pc:spChg chg="del">
          <ac:chgData name="Магомедшапи Дибиров" userId="e6f03417-9f71-4e0e-97c8-b96ab81c184b" providerId="ADAL" clId="{A4762F73-F720-4412-8085-B587A3FEC2BE}" dt="2020-04-03T22:14:06.656" v="80" actId="478"/>
          <ac:spMkLst>
            <pc:docMk/>
            <pc:sldMk cId="1133785903" sldId="257"/>
            <ac:spMk id="3" creationId="{B3EB4C79-0814-468A-A448-8B3D0DDEE671}"/>
          </ac:spMkLst>
        </pc:spChg>
        <pc:picChg chg="add mod">
          <ac:chgData name="Магомедшапи Дибиров" userId="e6f03417-9f71-4e0e-97c8-b96ab81c184b" providerId="ADAL" clId="{A4762F73-F720-4412-8085-B587A3FEC2BE}" dt="2020-04-03T22:48:23.923" v="172" actId="1440"/>
          <ac:picMkLst>
            <pc:docMk/>
            <pc:sldMk cId="1133785903" sldId="257"/>
            <ac:picMk id="5" creationId="{ED1F4EA8-BA7C-4F5B-BA7C-97EC168B2670}"/>
          </ac:picMkLst>
        </pc:picChg>
        <pc:picChg chg="add del mod">
          <ac:chgData name="Магомедшапи Дибиров" userId="e6f03417-9f71-4e0e-97c8-b96ab81c184b" providerId="ADAL" clId="{A4762F73-F720-4412-8085-B587A3FEC2BE}" dt="2020-04-03T22:14:56.593" v="84" actId="478"/>
          <ac:picMkLst>
            <pc:docMk/>
            <pc:sldMk cId="1133785903" sldId="257"/>
            <ac:picMk id="7" creationId="{C4C3002C-5E27-4A73-ACB1-4593A65341FD}"/>
          </ac:picMkLst>
        </pc:picChg>
        <pc:picChg chg="add mod">
          <ac:chgData name="Магомедшапи Дибиров" userId="e6f03417-9f71-4e0e-97c8-b96ab81c184b" providerId="ADAL" clId="{A4762F73-F720-4412-8085-B587A3FEC2BE}" dt="2020-04-03T22:48:24.370" v="173" actId="1440"/>
          <ac:picMkLst>
            <pc:docMk/>
            <pc:sldMk cId="1133785903" sldId="257"/>
            <ac:picMk id="9" creationId="{5623C0DD-D019-4EB3-8445-9EDE32CCEE79}"/>
          </ac:picMkLst>
        </pc:picChg>
      </pc:sldChg>
      <pc:sldChg chg="addSp delSp modSp add mod">
        <pc:chgData name="Магомедшапи Дибиров" userId="e6f03417-9f71-4e0e-97c8-b96ab81c184b" providerId="ADAL" clId="{A4762F73-F720-4412-8085-B587A3FEC2BE}" dt="2020-04-03T22:48:22.032" v="171" actId="1440"/>
        <pc:sldMkLst>
          <pc:docMk/>
          <pc:sldMk cId="3700805261" sldId="258"/>
        </pc:sldMkLst>
        <pc:spChg chg="mod">
          <ac:chgData name="Магомедшапи Дибиров" userId="e6f03417-9f71-4e0e-97c8-b96ab81c184b" providerId="ADAL" clId="{A4762F73-F720-4412-8085-B587A3FEC2BE}" dt="2020-04-03T22:46:31.189" v="136" actId="20577"/>
          <ac:spMkLst>
            <pc:docMk/>
            <pc:sldMk cId="3700805261" sldId="258"/>
            <ac:spMk id="2" creationId="{CD78082D-728A-4200-BC21-A5A131306BD2}"/>
          </ac:spMkLst>
        </pc:spChg>
        <pc:spChg chg="del">
          <ac:chgData name="Магомедшапи Дибиров" userId="e6f03417-9f71-4e0e-97c8-b96ab81c184b" providerId="ADAL" clId="{A4762F73-F720-4412-8085-B587A3FEC2BE}" dt="2020-04-03T22:46:17.770" v="91" actId="478"/>
          <ac:spMkLst>
            <pc:docMk/>
            <pc:sldMk cId="3700805261" sldId="258"/>
            <ac:spMk id="3" creationId="{5D79481F-5968-4A74-9719-774F9B647AC5}"/>
          </ac:spMkLst>
        </pc:spChg>
        <pc:picChg chg="add mod">
          <ac:chgData name="Магомедшапи Дибиров" userId="e6f03417-9f71-4e0e-97c8-b96ab81c184b" providerId="ADAL" clId="{A4762F73-F720-4412-8085-B587A3FEC2BE}" dt="2020-04-03T22:48:22.032" v="171" actId="1440"/>
          <ac:picMkLst>
            <pc:docMk/>
            <pc:sldMk cId="3700805261" sldId="258"/>
            <ac:picMk id="5" creationId="{939D8AE6-9682-45E4-9114-77EAD77C86CD}"/>
          </ac:picMkLst>
        </pc:picChg>
      </pc:sldChg>
      <pc:sldChg chg="addSp delSp modSp add mod">
        <pc:chgData name="Магомедшапи Дибиров" userId="e6f03417-9f71-4e0e-97c8-b96ab81c184b" providerId="ADAL" clId="{A4762F73-F720-4412-8085-B587A3FEC2BE}" dt="2020-04-03T22:48:17.835" v="170" actId="1440"/>
        <pc:sldMkLst>
          <pc:docMk/>
          <pc:sldMk cId="379628392" sldId="259"/>
        </pc:sldMkLst>
        <pc:spChg chg="mod">
          <ac:chgData name="Магомедшапи Дибиров" userId="e6f03417-9f71-4e0e-97c8-b96ab81c184b" providerId="ADAL" clId="{A4762F73-F720-4412-8085-B587A3FEC2BE}" dt="2020-04-03T22:47:27.520" v="163" actId="313"/>
          <ac:spMkLst>
            <pc:docMk/>
            <pc:sldMk cId="379628392" sldId="259"/>
            <ac:spMk id="2" creationId="{CFE2DB75-5C30-4747-9126-E1F8A0EF2974}"/>
          </ac:spMkLst>
        </pc:spChg>
        <pc:spChg chg="del">
          <ac:chgData name="Магомедшапи Дибиров" userId="e6f03417-9f71-4e0e-97c8-b96ab81c184b" providerId="ADAL" clId="{A4762F73-F720-4412-8085-B587A3FEC2BE}" dt="2020-04-03T22:47:46.067" v="164" actId="478"/>
          <ac:spMkLst>
            <pc:docMk/>
            <pc:sldMk cId="379628392" sldId="259"/>
            <ac:spMk id="3" creationId="{0F726202-FF8F-4936-986C-073790262469}"/>
          </ac:spMkLst>
        </pc:spChg>
        <pc:picChg chg="add mod">
          <ac:chgData name="Магомедшапи Дибиров" userId="e6f03417-9f71-4e0e-97c8-b96ab81c184b" providerId="ADAL" clId="{A4762F73-F720-4412-8085-B587A3FEC2BE}" dt="2020-04-03T22:48:17.835" v="170" actId="1440"/>
          <ac:picMkLst>
            <pc:docMk/>
            <pc:sldMk cId="379628392" sldId="259"/>
            <ac:picMk id="5" creationId="{7112E8D5-890F-4402-82D2-E25F78906948}"/>
          </ac:picMkLst>
        </pc:picChg>
      </pc:sldChg>
      <pc:sldChg chg="addSp delSp modSp add mod">
        <pc:chgData name="Магомедшапи Дибиров" userId="e6f03417-9f71-4e0e-97c8-b96ab81c184b" providerId="ADAL" clId="{A4762F73-F720-4412-8085-B587A3FEC2BE}" dt="2020-04-04T15:04:41.250" v="353" actId="20577"/>
        <pc:sldMkLst>
          <pc:docMk/>
          <pc:sldMk cId="2518441738" sldId="260"/>
        </pc:sldMkLst>
        <pc:spChg chg="mod">
          <ac:chgData name="Магомедшапи Дибиров" userId="e6f03417-9f71-4e0e-97c8-b96ab81c184b" providerId="ADAL" clId="{A4762F73-F720-4412-8085-B587A3FEC2BE}" dt="2020-04-04T15:04:41.250" v="353" actId="20577"/>
          <ac:spMkLst>
            <pc:docMk/>
            <pc:sldMk cId="2518441738" sldId="260"/>
            <ac:spMk id="2" creationId="{994B758C-D531-4FE5-B58D-C93E3619313E}"/>
          </ac:spMkLst>
        </pc:spChg>
        <pc:spChg chg="del">
          <ac:chgData name="Магомедшапи Дибиров" userId="e6f03417-9f71-4e0e-97c8-b96ab81c184b" providerId="ADAL" clId="{A4762F73-F720-4412-8085-B587A3FEC2BE}" dt="2020-04-03T22:51:52.186" v="203" actId="478"/>
          <ac:spMkLst>
            <pc:docMk/>
            <pc:sldMk cId="2518441738" sldId="260"/>
            <ac:spMk id="3" creationId="{1DD5AE3A-5280-4741-82F0-E8514D790601}"/>
          </ac:spMkLst>
        </pc:spChg>
        <pc:spChg chg="add mod">
          <ac:chgData name="Магомедшапи Дибиров" userId="e6f03417-9f71-4e0e-97c8-b96ab81c184b" providerId="ADAL" clId="{A4762F73-F720-4412-8085-B587A3FEC2BE}" dt="2020-04-03T22:53:49.869" v="215" actId="208"/>
          <ac:spMkLst>
            <pc:docMk/>
            <pc:sldMk cId="2518441738" sldId="260"/>
            <ac:spMk id="8" creationId="{3234B655-03E1-4350-B854-9C916A8270FB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03.885" v="230" actId="1076"/>
          <ac:spMkLst>
            <pc:docMk/>
            <pc:sldMk cId="2518441738" sldId="260"/>
            <ac:spMk id="9" creationId="{3032915E-55B3-4696-9CE1-73573F32E6D9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03.885" v="230" actId="1076"/>
          <ac:spMkLst>
            <pc:docMk/>
            <pc:sldMk cId="2518441738" sldId="260"/>
            <ac:spMk id="10" creationId="{CE74E028-9145-4818-9EEC-A980121D9DD1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03.885" v="230" actId="1076"/>
          <ac:spMkLst>
            <pc:docMk/>
            <pc:sldMk cId="2518441738" sldId="260"/>
            <ac:spMk id="11" creationId="{78CE1AC3-1C11-4BF0-BAC1-1EFE8444EE45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49.317" v="237" actId="208"/>
          <ac:spMkLst>
            <pc:docMk/>
            <pc:sldMk cId="2518441738" sldId="260"/>
            <ac:spMk id="14" creationId="{4BD7A3AF-9370-4C47-AAC5-836260939DE5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49.317" v="237" actId="208"/>
          <ac:spMkLst>
            <pc:docMk/>
            <pc:sldMk cId="2518441738" sldId="260"/>
            <ac:spMk id="15" creationId="{16319C2B-30EE-4E51-AE77-3D85245D7061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49.317" v="237" actId="208"/>
          <ac:spMkLst>
            <pc:docMk/>
            <pc:sldMk cId="2518441738" sldId="260"/>
            <ac:spMk id="16" creationId="{35DCAAB4-E7E8-4D16-8356-ABC69CA3F1C7}"/>
          </ac:spMkLst>
        </pc:spChg>
        <pc:spChg chg="add mod">
          <ac:chgData name="Магомедшапи Дибиров" userId="e6f03417-9f71-4e0e-97c8-b96ab81c184b" providerId="ADAL" clId="{A4762F73-F720-4412-8085-B587A3FEC2BE}" dt="2020-04-03T23:00:49.317" v="237" actId="208"/>
          <ac:spMkLst>
            <pc:docMk/>
            <pc:sldMk cId="2518441738" sldId="260"/>
            <ac:spMk id="17" creationId="{1A3CF2B5-973F-47C3-9EFC-3702FF63E397}"/>
          </ac:spMkLst>
        </pc:spChg>
        <pc:picChg chg="add mod">
          <ac:chgData name="Магомедшапи Дибиров" userId="e6f03417-9f71-4e0e-97c8-b96ab81c184b" providerId="ADAL" clId="{A4762F73-F720-4412-8085-B587A3FEC2BE}" dt="2020-04-03T22:52:16.682" v="209" actId="1440"/>
          <ac:picMkLst>
            <pc:docMk/>
            <pc:sldMk cId="2518441738" sldId="260"/>
            <ac:picMk id="5" creationId="{1E844898-08E2-4601-8B48-2867287BE3C7}"/>
          </ac:picMkLst>
        </pc:picChg>
        <pc:picChg chg="add mod">
          <ac:chgData name="Магомедшапи Дибиров" userId="e6f03417-9f71-4e0e-97c8-b96ab81c184b" providerId="ADAL" clId="{A4762F73-F720-4412-8085-B587A3FEC2BE}" dt="2020-04-03T23:00:03.885" v="230" actId="1076"/>
          <ac:picMkLst>
            <pc:docMk/>
            <pc:sldMk cId="2518441738" sldId="260"/>
            <ac:picMk id="7" creationId="{F8413810-0D4A-4543-AC31-FA76F5F8ED45}"/>
          </ac:picMkLst>
        </pc:picChg>
        <pc:picChg chg="add mod">
          <ac:chgData name="Магомедшапи Дибиров" userId="e6f03417-9f71-4e0e-97c8-b96ab81c184b" providerId="ADAL" clId="{A4762F73-F720-4412-8085-B587A3FEC2BE}" dt="2020-04-03T23:00:07.860" v="231" actId="1440"/>
          <ac:picMkLst>
            <pc:docMk/>
            <pc:sldMk cId="2518441738" sldId="260"/>
            <ac:picMk id="13" creationId="{D1396803-916F-4BB3-A8CD-73F2D4DDABA8}"/>
          </ac:picMkLst>
        </pc:picChg>
      </pc:sldChg>
      <pc:sldChg chg="addSp delSp modSp add mod">
        <pc:chgData name="Магомедшапи Дибиров" userId="e6f03417-9f71-4e0e-97c8-b96ab81c184b" providerId="ADAL" clId="{A4762F73-F720-4412-8085-B587A3FEC2BE}" dt="2020-04-03T23:26:38.155" v="341" actId="14100"/>
        <pc:sldMkLst>
          <pc:docMk/>
          <pc:sldMk cId="2896282870" sldId="261"/>
        </pc:sldMkLst>
        <pc:spChg chg="mod">
          <ac:chgData name="Магомедшапи Дибиров" userId="e6f03417-9f71-4e0e-97c8-b96ab81c184b" providerId="ADAL" clId="{A4762F73-F720-4412-8085-B587A3FEC2BE}" dt="2020-04-03T23:26:38.155" v="341" actId="14100"/>
          <ac:spMkLst>
            <pc:docMk/>
            <pc:sldMk cId="2896282870" sldId="261"/>
            <ac:spMk id="2" creationId="{8F065A0F-D43C-4D42-ABF8-3E7A573A363B}"/>
          </ac:spMkLst>
        </pc:spChg>
        <pc:spChg chg="del">
          <ac:chgData name="Магомедшапи Дибиров" userId="e6f03417-9f71-4e0e-97c8-b96ab81c184b" providerId="ADAL" clId="{A4762F73-F720-4412-8085-B587A3FEC2BE}" dt="2020-04-03T23:21:53.642" v="260" actId="478"/>
          <ac:spMkLst>
            <pc:docMk/>
            <pc:sldMk cId="2896282870" sldId="261"/>
            <ac:spMk id="3" creationId="{A9590850-4092-4293-B23E-3746DF3BF709}"/>
          </ac:spMkLst>
        </pc:spChg>
        <pc:spChg chg="add mod">
          <ac:chgData name="Магомедшапи Дибиров" userId="e6f03417-9f71-4e0e-97c8-b96ab81c184b" providerId="ADAL" clId="{A4762F73-F720-4412-8085-B587A3FEC2BE}" dt="2020-04-03T23:26:10.915" v="280" actId="1582"/>
          <ac:spMkLst>
            <pc:docMk/>
            <pc:sldMk cId="2896282870" sldId="261"/>
            <ac:spMk id="8" creationId="{13E30AA8-F2F1-47A4-990C-DBBD326CF25B}"/>
          </ac:spMkLst>
        </pc:spChg>
        <pc:spChg chg="add mod">
          <ac:chgData name="Магомедшапи Дибиров" userId="e6f03417-9f71-4e0e-97c8-b96ab81c184b" providerId="ADAL" clId="{A4762F73-F720-4412-8085-B587A3FEC2BE}" dt="2020-04-03T23:26:10.915" v="280" actId="1582"/>
          <ac:spMkLst>
            <pc:docMk/>
            <pc:sldMk cId="2896282870" sldId="261"/>
            <ac:spMk id="9" creationId="{9A948601-5C4C-46D2-99CB-9638E7EC90D8}"/>
          </ac:spMkLst>
        </pc:spChg>
        <pc:picChg chg="add del mod">
          <ac:chgData name="Магомедшапи Дибиров" userId="e6f03417-9f71-4e0e-97c8-b96ab81c184b" providerId="ADAL" clId="{A4762F73-F720-4412-8085-B587A3FEC2BE}" dt="2020-04-03T23:25:22.833" v="270" actId="478"/>
          <ac:picMkLst>
            <pc:docMk/>
            <pc:sldMk cId="2896282870" sldId="261"/>
            <ac:picMk id="5" creationId="{11C36E6F-A993-4642-BA6B-A309AFD70F39}"/>
          </ac:picMkLst>
        </pc:picChg>
        <pc:picChg chg="add mod">
          <ac:chgData name="Магомедшапи Дибиров" userId="e6f03417-9f71-4e0e-97c8-b96ab81c184b" providerId="ADAL" clId="{A4762F73-F720-4412-8085-B587A3FEC2BE}" dt="2020-04-03T23:25:47.800" v="275" actId="1440"/>
          <ac:picMkLst>
            <pc:docMk/>
            <pc:sldMk cId="2896282870" sldId="261"/>
            <ac:picMk id="7" creationId="{082FA808-A432-41FC-ADDE-DE94F8D64AD5}"/>
          </ac:picMkLst>
        </pc:picChg>
      </pc:sldChg>
      <pc:sldChg chg="modSp add del mod">
        <pc:chgData name="Магомедшапи Дибиров" userId="e6f03417-9f71-4e0e-97c8-b96ab81c184b" providerId="ADAL" clId="{A4762F73-F720-4412-8085-B587A3FEC2BE}" dt="2020-04-04T15:04:51.444" v="354" actId="47"/>
        <pc:sldMkLst>
          <pc:docMk/>
          <pc:sldMk cId="1323523306" sldId="262"/>
        </pc:sldMkLst>
        <pc:spChg chg="mod">
          <ac:chgData name="Магомедшапи Дибиров" userId="e6f03417-9f71-4e0e-97c8-b96ab81c184b" providerId="ADAL" clId="{A4762F73-F720-4412-8085-B587A3FEC2BE}" dt="2020-04-03T23:24:40.719" v="269"/>
          <ac:spMkLst>
            <pc:docMk/>
            <pc:sldMk cId="1323523306" sldId="262"/>
            <ac:spMk id="3" creationId="{5B0F1AC0-6E76-4DD6-87F5-8CBBB9C6E5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5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2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80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9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7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4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6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725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3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5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4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38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95DA1D8-E874-4205-B6D5-557E0C072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E86A0B-2D17-4C38-B6D4-30FA71D7B6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5712609" y="3740816"/>
                </a:moveTo>
                <a:cubicBezTo>
                  <a:pt x="5738974" y="3758821"/>
                  <a:pt x="5765337" y="3776826"/>
                  <a:pt x="5791702" y="3794831"/>
                </a:cubicBezTo>
                <a:cubicBezTo>
                  <a:pt x="5776911" y="3790330"/>
                  <a:pt x="5760836" y="3785829"/>
                  <a:pt x="5745403" y="3781327"/>
                </a:cubicBezTo>
                <a:cubicBezTo>
                  <a:pt x="5732542" y="3770394"/>
                  <a:pt x="5719038" y="3760108"/>
                  <a:pt x="5706178" y="3748531"/>
                </a:cubicBezTo>
                <a:cubicBezTo>
                  <a:pt x="5708106" y="3745959"/>
                  <a:pt x="5710678" y="3743389"/>
                  <a:pt x="5712609" y="3740816"/>
                </a:cubicBezTo>
                <a:close/>
                <a:moveTo>
                  <a:pt x="6185882" y="2838635"/>
                </a:moveTo>
                <a:cubicBezTo>
                  <a:pt x="6344070" y="2946665"/>
                  <a:pt x="6502257" y="3055338"/>
                  <a:pt x="6660444" y="3163369"/>
                </a:cubicBezTo>
                <a:cubicBezTo>
                  <a:pt x="6657871" y="3165941"/>
                  <a:pt x="6655942" y="3168513"/>
                  <a:pt x="6653370" y="3171086"/>
                </a:cubicBezTo>
                <a:cubicBezTo>
                  <a:pt x="6479751" y="3079774"/>
                  <a:pt x="6315776" y="2978175"/>
                  <a:pt x="6185882" y="283863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64490"/>
                </a:lnTo>
                <a:lnTo>
                  <a:pt x="11988395" y="3196744"/>
                </a:lnTo>
                <a:cubicBezTo>
                  <a:pt x="11473771" y="3266864"/>
                  <a:pt x="10861963" y="3302908"/>
                  <a:pt x="10185568" y="3253395"/>
                </a:cubicBezTo>
                <a:cubicBezTo>
                  <a:pt x="10116120" y="3248250"/>
                  <a:pt x="10050531" y="3245034"/>
                  <a:pt x="9983655" y="3242463"/>
                </a:cubicBezTo>
                <a:cubicBezTo>
                  <a:pt x="9392061" y="3216097"/>
                  <a:pt x="8811401" y="3203236"/>
                  <a:pt x="8566404" y="3171728"/>
                </a:cubicBezTo>
                <a:cubicBezTo>
                  <a:pt x="8374779" y="3146650"/>
                  <a:pt x="7394792" y="2934448"/>
                  <a:pt x="7107354" y="2755040"/>
                </a:cubicBezTo>
                <a:cubicBezTo>
                  <a:pt x="6813486" y="2571132"/>
                  <a:pt x="6536339" y="2367932"/>
                  <a:pt x="6260475" y="2164090"/>
                </a:cubicBezTo>
                <a:cubicBezTo>
                  <a:pt x="6140870" y="2075993"/>
                  <a:pt x="6013549" y="1995614"/>
                  <a:pt x="5905518" y="1894658"/>
                </a:cubicBezTo>
                <a:cubicBezTo>
                  <a:pt x="5797490" y="1793059"/>
                  <a:pt x="5694605" y="1687600"/>
                  <a:pt x="5577572" y="1593717"/>
                </a:cubicBezTo>
                <a:cubicBezTo>
                  <a:pt x="5544133" y="1566709"/>
                  <a:pt x="5510696" y="1537773"/>
                  <a:pt x="5461824" y="1533271"/>
                </a:cubicBezTo>
                <a:cubicBezTo>
                  <a:pt x="5450893" y="1531985"/>
                  <a:pt x="5439318" y="1532628"/>
                  <a:pt x="5428386" y="1533913"/>
                </a:cubicBezTo>
                <a:cubicBezTo>
                  <a:pt x="5416169" y="1535200"/>
                  <a:pt x="5406523" y="1541630"/>
                  <a:pt x="5402021" y="1552562"/>
                </a:cubicBezTo>
                <a:cubicBezTo>
                  <a:pt x="5397521" y="1564781"/>
                  <a:pt x="5405238" y="1571853"/>
                  <a:pt x="5414239" y="1578283"/>
                </a:cubicBezTo>
                <a:cubicBezTo>
                  <a:pt x="5420670" y="1582785"/>
                  <a:pt x="5427099" y="1589859"/>
                  <a:pt x="5435459" y="1591144"/>
                </a:cubicBezTo>
                <a:cubicBezTo>
                  <a:pt x="5488833" y="1598861"/>
                  <a:pt x="5508766" y="1638086"/>
                  <a:pt x="5533844" y="1672809"/>
                </a:cubicBezTo>
                <a:cubicBezTo>
                  <a:pt x="5544776" y="1687600"/>
                  <a:pt x="5556350" y="1699175"/>
                  <a:pt x="5536417" y="1720394"/>
                </a:cubicBezTo>
                <a:cubicBezTo>
                  <a:pt x="5519055" y="1739042"/>
                  <a:pt x="5537059" y="1748689"/>
                  <a:pt x="5555063" y="1753834"/>
                </a:cubicBezTo>
                <a:cubicBezTo>
                  <a:pt x="5580142" y="1760906"/>
                  <a:pt x="5609722" y="1759621"/>
                  <a:pt x="5638015" y="1782770"/>
                </a:cubicBezTo>
                <a:cubicBezTo>
                  <a:pt x="5531915" y="1784699"/>
                  <a:pt x="5486902" y="1723611"/>
                  <a:pt x="5438676" y="1667022"/>
                </a:cubicBezTo>
                <a:cubicBezTo>
                  <a:pt x="5420670" y="1646446"/>
                  <a:pt x="5408453" y="1622010"/>
                  <a:pt x="5393019" y="1598861"/>
                </a:cubicBezTo>
                <a:cubicBezTo>
                  <a:pt x="5373728" y="1570568"/>
                  <a:pt x="5351221" y="1569281"/>
                  <a:pt x="5322928" y="1594359"/>
                </a:cubicBezTo>
                <a:cubicBezTo>
                  <a:pt x="5297850" y="1616865"/>
                  <a:pt x="5285633" y="1614937"/>
                  <a:pt x="5277274" y="1584070"/>
                </a:cubicBezTo>
                <a:cubicBezTo>
                  <a:pt x="5264412" y="1535843"/>
                  <a:pt x="5234831" y="1501763"/>
                  <a:pt x="5184674" y="1484401"/>
                </a:cubicBezTo>
                <a:cubicBezTo>
                  <a:pt x="5179209" y="1482471"/>
                  <a:pt x="5173101" y="1479417"/>
                  <a:pt x="5167072" y="1478372"/>
                </a:cubicBezTo>
                <a:cubicBezTo>
                  <a:pt x="5161044" y="1477327"/>
                  <a:pt x="5155097" y="1478292"/>
                  <a:pt x="5149951" y="1484401"/>
                </a:cubicBezTo>
                <a:cubicBezTo>
                  <a:pt x="5140950" y="1494688"/>
                  <a:pt x="5148664" y="1506907"/>
                  <a:pt x="5155097" y="1515909"/>
                </a:cubicBezTo>
                <a:cubicBezTo>
                  <a:pt x="5166670" y="1531985"/>
                  <a:pt x="5176959" y="1547417"/>
                  <a:pt x="5181461" y="1566709"/>
                </a:cubicBezTo>
                <a:cubicBezTo>
                  <a:pt x="5184674" y="1579570"/>
                  <a:pt x="5187891" y="1593717"/>
                  <a:pt x="5178887" y="1603361"/>
                </a:cubicBezTo>
                <a:cubicBezTo>
                  <a:pt x="5141592" y="1644516"/>
                  <a:pt x="5168600" y="1663807"/>
                  <a:pt x="5200752" y="1685671"/>
                </a:cubicBezTo>
                <a:cubicBezTo>
                  <a:pt x="5245120" y="1715251"/>
                  <a:pt x="5262482" y="1758976"/>
                  <a:pt x="5252195" y="1811063"/>
                </a:cubicBezTo>
                <a:cubicBezTo>
                  <a:pt x="5248335" y="1832284"/>
                  <a:pt x="5250909" y="1845143"/>
                  <a:pt x="5277274" y="1844501"/>
                </a:cubicBezTo>
                <a:cubicBezTo>
                  <a:pt x="5287560" y="1844501"/>
                  <a:pt x="5290133" y="1851575"/>
                  <a:pt x="5293993" y="1859290"/>
                </a:cubicBezTo>
                <a:cubicBezTo>
                  <a:pt x="5376299" y="2041270"/>
                  <a:pt x="5495262" y="2200743"/>
                  <a:pt x="5634802" y="2347356"/>
                </a:cubicBezTo>
                <a:cubicBezTo>
                  <a:pt x="5747976" y="2466318"/>
                  <a:pt x="5872725" y="2573704"/>
                  <a:pt x="6001975" y="2677877"/>
                </a:cubicBezTo>
                <a:cubicBezTo>
                  <a:pt x="6005832" y="2681092"/>
                  <a:pt x="6009691" y="2684949"/>
                  <a:pt x="6011621" y="2691379"/>
                </a:cubicBezTo>
                <a:cubicBezTo>
                  <a:pt x="5950533" y="2678520"/>
                  <a:pt x="5897804" y="2652154"/>
                  <a:pt x="5847002" y="2622575"/>
                </a:cubicBezTo>
                <a:cubicBezTo>
                  <a:pt x="5711965" y="2544125"/>
                  <a:pt x="5598147" y="2442525"/>
                  <a:pt x="5483045" y="2342854"/>
                </a:cubicBezTo>
                <a:cubicBezTo>
                  <a:pt x="5412953" y="2281765"/>
                  <a:pt x="5340933" y="2222606"/>
                  <a:pt x="5263769" y="2168592"/>
                </a:cubicBezTo>
                <a:cubicBezTo>
                  <a:pt x="5250909" y="2159588"/>
                  <a:pt x="5241905" y="2148014"/>
                  <a:pt x="5232904" y="2136439"/>
                </a:cubicBezTo>
                <a:cubicBezTo>
                  <a:pt x="5227759" y="2130010"/>
                  <a:pt x="5221329" y="2124222"/>
                  <a:pt x="5211040" y="2126795"/>
                </a:cubicBezTo>
                <a:cubicBezTo>
                  <a:pt x="5198180" y="2130010"/>
                  <a:pt x="5196893" y="2139654"/>
                  <a:pt x="5195606" y="2149301"/>
                </a:cubicBezTo>
                <a:cubicBezTo>
                  <a:pt x="5191749" y="2180166"/>
                  <a:pt x="5200108" y="2207817"/>
                  <a:pt x="5216185" y="2234181"/>
                </a:cubicBezTo>
                <a:cubicBezTo>
                  <a:pt x="5257983" y="2301699"/>
                  <a:pt x="5319713" y="2353786"/>
                  <a:pt x="5383373" y="2403300"/>
                </a:cubicBezTo>
                <a:cubicBezTo>
                  <a:pt x="5465682" y="2466961"/>
                  <a:pt x="5545418" y="2533193"/>
                  <a:pt x="5618083" y="2605857"/>
                </a:cubicBezTo>
                <a:cubicBezTo>
                  <a:pt x="5623226" y="2611001"/>
                  <a:pt x="5632871" y="2614216"/>
                  <a:pt x="5629656" y="2629005"/>
                </a:cubicBezTo>
                <a:cubicBezTo>
                  <a:pt x="5584001" y="2594925"/>
                  <a:pt x="5540917" y="2561487"/>
                  <a:pt x="5497192" y="2529334"/>
                </a:cubicBezTo>
                <a:cubicBezTo>
                  <a:pt x="5454108" y="2497183"/>
                  <a:pt x="5410380" y="2465031"/>
                  <a:pt x="5367298" y="2433523"/>
                </a:cubicBezTo>
                <a:cubicBezTo>
                  <a:pt x="5357008" y="2425806"/>
                  <a:pt x="5346076" y="2414874"/>
                  <a:pt x="5331288" y="2424520"/>
                </a:cubicBezTo>
                <a:cubicBezTo>
                  <a:pt x="5315856" y="2434165"/>
                  <a:pt x="5317785" y="2450242"/>
                  <a:pt x="5321643" y="2463101"/>
                </a:cubicBezTo>
                <a:cubicBezTo>
                  <a:pt x="5333859" y="2501041"/>
                  <a:pt x="5355081" y="2534479"/>
                  <a:pt x="5383373" y="2564059"/>
                </a:cubicBezTo>
                <a:cubicBezTo>
                  <a:pt x="5479829" y="2661801"/>
                  <a:pt x="5591073" y="2746038"/>
                  <a:pt x="5694605" y="2837349"/>
                </a:cubicBezTo>
                <a:cubicBezTo>
                  <a:pt x="5750548" y="2886864"/>
                  <a:pt x="5801990" y="2939593"/>
                  <a:pt x="5850861" y="2994249"/>
                </a:cubicBezTo>
                <a:cubicBezTo>
                  <a:pt x="5861793" y="3006469"/>
                  <a:pt x="5861149" y="3018043"/>
                  <a:pt x="5857934" y="3032189"/>
                </a:cubicBezTo>
                <a:cubicBezTo>
                  <a:pt x="5845076" y="3089421"/>
                  <a:pt x="5865008" y="3108711"/>
                  <a:pt x="5929311" y="3097780"/>
                </a:cubicBezTo>
                <a:cubicBezTo>
                  <a:pt x="5949246" y="3094563"/>
                  <a:pt x="5962750" y="3097780"/>
                  <a:pt x="5974966" y="3111282"/>
                </a:cubicBezTo>
                <a:cubicBezTo>
                  <a:pt x="6122866" y="3278472"/>
                  <a:pt x="6297771" y="3419297"/>
                  <a:pt x="6488753" y="3544689"/>
                </a:cubicBezTo>
                <a:cubicBezTo>
                  <a:pt x="6566560" y="3595488"/>
                  <a:pt x="6646940" y="3643718"/>
                  <a:pt x="6728605" y="3688730"/>
                </a:cubicBezTo>
                <a:cubicBezTo>
                  <a:pt x="6728605" y="3691945"/>
                  <a:pt x="6728605" y="3695804"/>
                  <a:pt x="6728605" y="3699019"/>
                </a:cubicBezTo>
                <a:cubicBezTo>
                  <a:pt x="6727962" y="3703519"/>
                  <a:pt x="6727320" y="3706091"/>
                  <a:pt x="6726677" y="3709950"/>
                </a:cubicBezTo>
                <a:cubicBezTo>
                  <a:pt x="6611573" y="3640502"/>
                  <a:pt x="6497754" y="3569125"/>
                  <a:pt x="6386510" y="3493890"/>
                </a:cubicBezTo>
                <a:cubicBezTo>
                  <a:pt x="6084927" y="3290048"/>
                  <a:pt x="5796845" y="3071415"/>
                  <a:pt x="5504264" y="2857926"/>
                </a:cubicBezTo>
                <a:cubicBezTo>
                  <a:pt x="5405879" y="2785906"/>
                  <a:pt x="5328073" y="2693952"/>
                  <a:pt x="5239333" y="2612929"/>
                </a:cubicBezTo>
                <a:cubicBezTo>
                  <a:pt x="5180174" y="2558915"/>
                  <a:pt x="5123586" y="2502328"/>
                  <a:pt x="5054783" y="2457958"/>
                </a:cubicBezTo>
                <a:cubicBezTo>
                  <a:pt x="5026489" y="2439952"/>
                  <a:pt x="4996909" y="2423876"/>
                  <a:pt x="4958969" y="2428378"/>
                </a:cubicBezTo>
                <a:cubicBezTo>
                  <a:pt x="4944180" y="2430308"/>
                  <a:pt x="4927460" y="2434165"/>
                  <a:pt x="4922316" y="2450884"/>
                </a:cubicBezTo>
                <a:cubicBezTo>
                  <a:pt x="4917814" y="2467603"/>
                  <a:pt x="4931318" y="2475320"/>
                  <a:pt x="4943538" y="2482393"/>
                </a:cubicBezTo>
                <a:cubicBezTo>
                  <a:pt x="4946752" y="2484322"/>
                  <a:pt x="4949967" y="2486895"/>
                  <a:pt x="4953183" y="2486895"/>
                </a:cubicBezTo>
                <a:cubicBezTo>
                  <a:pt x="5014271" y="2490752"/>
                  <a:pt x="5028418" y="2539623"/>
                  <a:pt x="5057355" y="2574991"/>
                </a:cubicBezTo>
                <a:cubicBezTo>
                  <a:pt x="5066357" y="2585923"/>
                  <a:pt x="5066999" y="2596854"/>
                  <a:pt x="5057355" y="2609714"/>
                </a:cubicBezTo>
                <a:cubicBezTo>
                  <a:pt x="5039991" y="2632863"/>
                  <a:pt x="5052210" y="2643152"/>
                  <a:pt x="5075359" y="2649582"/>
                </a:cubicBezTo>
                <a:cubicBezTo>
                  <a:pt x="5098507" y="2656013"/>
                  <a:pt x="5123586" y="2657941"/>
                  <a:pt x="5148664" y="2672732"/>
                </a:cubicBezTo>
                <a:cubicBezTo>
                  <a:pt x="5108797" y="2684949"/>
                  <a:pt x="5081147" y="2672090"/>
                  <a:pt x="5055425" y="2656013"/>
                </a:cubicBezTo>
                <a:cubicBezTo>
                  <a:pt x="4997552" y="2620646"/>
                  <a:pt x="4960257" y="2568559"/>
                  <a:pt x="4924888" y="2515188"/>
                </a:cubicBezTo>
                <a:cubicBezTo>
                  <a:pt x="4917814" y="2504899"/>
                  <a:pt x="4912027" y="2493324"/>
                  <a:pt x="4902382" y="2484965"/>
                </a:cubicBezTo>
                <a:cubicBezTo>
                  <a:pt x="4884376" y="2468246"/>
                  <a:pt x="4865085" y="2466318"/>
                  <a:pt x="4843224" y="2486895"/>
                </a:cubicBezTo>
                <a:cubicBezTo>
                  <a:pt x="4814285" y="2513902"/>
                  <a:pt x="4803998" y="2511973"/>
                  <a:pt x="4794352" y="2477250"/>
                </a:cubicBezTo>
                <a:cubicBezTo>
                  <a:pt x="4781490" y="2430308"/>
                  <a:pt x="4752554" y="2397512"/>
                  <a:pt x="4703040" y="2380151"/>
                </a:cubicBezTo>
                <a:cubicBezTo>
                  <a:pt x="4692753" y="2376292"/>
                  <a:pt x="4681821" y="2371147"/>
                  <a:pt x="4670890" y="2379507"/>
                </a:cubicBezTo>
                <a:cubicBezTo>
                  <a:pt x="4659315" y="2389153"/>
                  <a:pt x="4667030" y="2398798"/>
                  <a:pt x="4671532" y="2407802"/>
                </a:cubicBezTo>
                <a:cubicBezTo>
                  <a:pt x="4677962" y="2421948"/>
                  <a:pt x="4685679" y="2436095"/>
                  <a:pt x="4691466" y="2450884"/>
                </a:cubicBezTo>
                <a:cubicBezTo>
                  <a:pt x="4701755" y="2474677"/>
                  <a:pt x="4703685" y="2499756"/>
                  <a:pt x="4684393" y="2522904"/>
                </a:cubicBezTo>
                <a:cubicBezTo>
                  <a:pt x="4670245" y="2539623"/>
                  <a:pt x="4671532" y="2550555"/>
                  <a:pt x="4690181" y="2562130"/>
                </a:cubicBezTo>
                <a:cubicBezTo>
                  <a:pt x="4749983" y="2598140"/>
                  <a:pt x="4787922" y="2645081"/>
                  <a:pt x="4767344" y="2718387"/>
                </a:cubicBezTo>
                <a:cubicBezTo>
                  <a:pt x="4764130" y="2728676"/>
                  <a:pt x="4767988" y="2738965"/>
                  <a:pt x="4780205" y="2738321"/>
                </a:cubicBezTo>
                <a:cubicBezTo>
                  <a:pt x="4807214" y="2736393"/>
                  <a:pt x="4811713" y="2753112"/>
                  <a:pt x="4819430" y="2770474"/>
                </a:cubicBezTo>
                <a:cubicBezTo>
                  <a:pt x="4894666" y="2937020"/>
                  <a:pt x="5003339" y="3082346"/>
                  <a:pt x="5128730" y="3218670"/>
                </a:cubicBezTo>
                <a:cubicBezTo>
                  <a:pt x="5252837" y="3353709"/>
                  <a:pt x="5392376" y="3474599"/>
                  <a:pt x="5540917" y="3590345"/>
                </a:cubicBezTo>
                <a:cubicBezTo>
                  <a:pt x="5499119" y="3586487"/>
                  <a:pt x="5445104" y="3562695"/>
                  <a:pt x="5393019" y="3535044"/>
                </a:cubicBezTo>
                <a:cubicBezTo>
                  <a:pt x="5255410" y="3461095"/>
                  <a:pt x="5142235" y="3360781"/>
                  <a:pt x="5027131" y="3262397"/>
                </a:cubicBezTo>
                <a:cubicBezTo>
                  <a:pt x="4946752" y="3193592"/>
                  <a:pt x="4868302" y="3122858"/>
                  <a:pt x="4778275" y="3063697"/>
                </a:cubicBezTo>
                <a:cubicBezTo>
                  <a:pt x="4767988" y="3057268"/>
                  <a:pt x="4760914" y="3048908"/>
                  <a:pt x="4755127" y="3038619"/>
                </a:cubicBezTo>
                <a:cubicBezTo>
                  <a:pt x="4749983" y="3029617"/>
                  <a:pt x="4742265" y="3021258"/>
                  <a:pt x="4728763" y="3025115"/>
                </a:cubicBezTo>
                <a:cubicBezTo>
                  <a:pt x="4715259" y="3029617"/>
                  <a:pt x="4713973" y="3041192"/>
                  <a:pt x="4713973" y="3051481"/>
                </a:cubicBezTo>
                <a:cubicBezTo>
                  <a:pt x="4715902" y="3090063"/>
                  <a:pt x="4726833" y="3124786"/>
                  <a:pt x="4750625" y="3155652"/>
                </a:cubicBezTo>
                <a:cubicBezTo>
                  <a:pt x="4796924" y="3217385"/>
                  <a:pt x="4858656" y="3265612"/>
                  <a:pt x="4920386" y="3313839"/>
                </a:cubicBezTo>
                <a:cubicBezTo>
                  <a:pt x="5005911" y="3380072"/>
                  <a:pt x="5085005" y="3452092"/>
                  <a:pt x="5156382" y="3532472"/>
                </a:cubicBezTo>
                <a:cubicBezTo>
                  <a:pt x="5104940" y="3493247"/>
                  <a:pt x="5053495" y="3453378"/>
                  <a:pt x="5001409" y="3414153"/>
                </a:cubicBezTo>
                <a:cubicBezTo>
                  <a:pt x="4962184" y="3384574"/>
                  <a:pt x="4921673" y="3356279"/>
                  <a:pt x="4881806" y="3327343"/>
                </a:cubicBezTo>
                <a:cubicBezTo>
                  <a:pt x="4872159" y="3320270"/>
                  <a:pt x="4861870" y="3312554"/>
                  <a:pt x="4848368" y="3322198"/>
                </a:cubicBezTo>
                <a:cubicBezTo>
                  <a:pt x="4836149" y="3330558"/>
                  <a:pt x="4838079" y="3342777"/>
                  <a:pt x="4840652" y="3354351"/>
                </a:cubicBezTo>
                <a:cubicBezTo>
                  <a:pt x="4850297" y="3400006"/>
                  <a:pt x="4877304" y="3436659"/>
                  <a:pt x="4910742" y="3469454"/>
                </a:cubicBezTo>
                <a:cubicBezTo>
                  <a:pt x="4951252" y="3508679"/>
                  <a:pt x="4993695" y="3545976"/>
                  <a:pt x="5037419" y="3583272"/>
                </a:cubicBezTo>
                <a:cubicBezTo>
                  <a:pt x="4990479" y="3572983"/>
                  <a:pt x="4943538" y="3562695"/>
                  <a:pt x="4896595" y="3554336"/>
                </a:cubicBezTo>
                <a:cubicBezTo>
                  <a:pt x="4917814" y="3628927"/>
                  <a:pt x="4967328" y="3643718"/>
                  <a:pt x="5011699" y="3655292"/>
                </a:cubicBezTo>
                <a:cubicBezTo>
                  <a:pt x="5071502" y="3670081"/>
                  <a:pt x="5128730" y="3688730"/>
                  <a:pt x="5185319" y="3709950"/>
                </a:cubicBezTo>
                <a:cubicBezTo>
                  <a:pt x="5209111" y="3731170"/>
                  <a:pt x="5232904" y="3751748"/>
                  <a:pt x="5256052" y="3773610"/>
                </a:cubicBezTo>
                <a:cubicBezTo>
                  <a:pt x="5279845" y="3796118"/>
                  <a:pt x="5302352" y="3818624"/>
                  <a:pt x="5324859" y="3842415"/>
                </a:cubicBezTo>
                <a:cubicBezTo>
                  <a:pt x="5340933" y="3859776"/>
                  <a:pt x="5360224" y="3874568"/>
                  <a:pt x="5341576" y="3904146"/>
                </a:cubicBezTo>
                <a:cubicBezTo>
                  <a:pt x="5333217" y="3917650"/>
                  <a:pt x="5387873" y="3990958"/>
                  <a:pt x="5405238" y="3995458"/>
                </a:cubicBezTo>
                <a:cubicBezTo>
                  <a:pt x="5407809" y="3996100"/>
                  <a:pt x="5410380" y="3996745"/>
                  <a:pt x="5412310" y="3996745"/>
                </a:cubicBezTo>
                <a:cubicBezTo>
                  <a:pt x="5449607" y="3994173"/>
                  <a:pt x="5457967" y="4016036"/>
                  <a:pt x="5458608" y="4043687"/>
                </a:cubicBezTo>
                <a:cubicBezTo>
                  <a:pt x="5459252" y="4070693"/>
                  <a:pt x="5452823" y="4104131"/>
                  <a:pt x="5503621" y="4090627"/>
                </a:cubicBezTo>
                <a:cubicBezTo>
                  <a:pt x="5509408" y="4089342"/>
                  <a:pt x="5510696" y="4093199"/>
                  <a:pt x="5513266" y="4097701"/>
                </a:cubicBezTo>
                <a:cubicBezTo>
                  <a:pt x="5568568" y="4212804"/>
                  <a:pt x="5661808" y="4301543"/>
                  <a:pt x="5753762" y="4390282"/>
                </a:cubicBezTo>
                <a:cubicBezTo>
                  <a:pt x="5758907" y="4394784"/>
                  <a:pt x="5764052" y="4399285"/>
                  <a:pt x="5769195" y="4403786"/>
                </a:cubicBezTo>
                <a:cubicBezTo>
                  <a:pt x="5672741" y="4381280"/>
                  <a:pt x="5354436" y="4352342"/>
                  <a:pt x="5261196" y="4361989"/>
                </a:cubicBezTo>
                <a:cubicBezTo>
                  <a:pt x="5178245" y="4370349"/>
                  <a:pt x="4709472" y="4230167"/>
                  <a:pt x="4612374" y="4147215"/>
                </a:cubicBezTo>
                <a:cubicBezTo>
                  <a:pt x="4598869" y="4212161"/>
                  <a:pt x="4627806" y="4237882"/>
                  <a:pt x="4650956" y="4267463"/>
                </a:cubicBezTo>
                <a:cubicBezTo>
                  <a:pt x="4683749" y="4309260"/>
                  <a:pt x="4688895" y="4338840"/>
                  <a:pt x="4627162" y="4372278"/>
                </a:cubicBezTo>
                <a:cubicBezTo>
                  <a:pt x="4450327" y="4467447"/>
                  <a:pt x="4452257" y="4470662"/>
                  <a:pt x="4618160" y="4599911"/>
                </a:cubicBezTo>
                <a:cubicBezTo>
                  <a:pt x="4625877" y="4605700"/>
                  <a:pt x="4622019" y="4624347"/>
                  <a:pt x="4623948" y="4637209"/>
                </a:cubicBezTo>
                <a:cubicBezTo>
                  <a:pt x="4580863" y="4656500"/>
                  <a:pt x="4530064" y="4606343"/>
                  <a:pt x="4478622" y="4660357"/>
                </a:cubicBezTo>
                <a:cubicBezTo>
                  <a:pt x="4700468" y="4897637"/>
                  <a:pt x="5038064" y="5123344"/>
                  <a:pt x="5344150" y="5301466"/>
                </a:cubicBezTo>
                <a:cubicBezTo>
                  <a:pt x="5096581" y="5359982"/>
                  <a:pt x="4948037" y="5154210"/>
                  <a:pt x="4766058" y="5180574"/>
                </a:cubicBezTo>
                <a:cubicBezTo>
                  <a:pt x="4675390" y="5244877"/>
                  <a:pt x="4945465" y="5349050"/>
                  <a:pt x="4687609" y="5379273"/>
                </a:cubicBezTo>
                <a:cubicBezTo>
                  <a:pt x="4799496" y="5435860"/>
                  <a:pt x="4882449" y="5491161"/>
                  <a:pt x="4959611" y="5556107"/>
                </a:cubicBezTo>
                <a:cubicBezTo>
                  <a:pt x="5096581" y="5672497"/>
                  <a:pt x="5123586" y="5749662"/>
                  <a:pt x="5060571" y="5905920"/>
                </a:cubicBezTo>
                <a:cubicBezTo>
                  <a:pt x="5018773" y="6008805"/>
                  <a:pt x="4958326" y="6103332"/>
                  <a:pt x="5011699" y="6226152"/>
                </a:cubicBezTo>
                <a:cubicBezTo>
                  <a:pt x="5048351" y="6310389"/>
                  <a:pt x="5034204" y="6365690"/>
                  <a:pt x="4895308" y="6327750"/>
                </a:cubicBezTo>
                <a:cubicBezTo>
                  <a:pt x="4745482" y="6287240"/>
                  <a:pt x="4688895" y="6363118"/>
                  <a:pt x="4726833" y="6510373"/>
                </a:cubicBezTo>
                <a:cubicBezTo>
                  <a:pt x="4751269" y="6604900"/>
                  <a:pt x="4725546" y="6634480"/>
                  <a:pt x="4622661" y="6623548"/>
                </a:cubicBezTo>
                <a:cubicBezTo>
                  <a:pt x="4508843" y="6611330"/>
                  <a:pt x="4400814" y="6549598"/>
                  <a:pt x="4259989" y="6579179"/>
                </a:cubicBezTo>
                <a:cubicBezTo>
                  <a:pt x="4358453" y="6729972"/>
                  <a:pt x="4554892" y="6711403"/>
                  <a:pt x="4690343" y="6814255"/>
                </a:cubicBezTo>
                <a:lnTo>
                  <a:pt x="4735334" y="6858000"/>
                </a:lnTo>
                <a:lnTo>
                  <a:pt x="4496011" y="6858000"/>
                </a:lnTo>
                <a:lnTo>
                  <a:pt x="4440632" y="6851514"/>
                </a:lnTo>
                <a:cubicBezTo>
                  <a:pt x="4410700" y="6846400"/>
                  <a:pt x="4381522" y="6839608"/>
                  <a:pt x="4352585" y="6830605"/>
                </a:cubicBezTo>
                <a:cubicBezTo>
                  <a:pt x="4304358" y="6815816"/>
                  <a:pt x="4251629" y="6801027"/>
                  <a:pt x="4224621" y="6850539"/>
                </a:cubicBezTo>
                <a:lnTo>
                  <a:pt x="422311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C1DE9-2157-439C-8D91-CF3F4A9A1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9" y="3834174"/>
            <a:ext cx="5257800" cy="1701570"/>
          </a:xfrm>
        </p:spPr>
        <p:txBody>
          <a:bodyPr anchor="b">
            <a:normAutofit/>
          </a:bodyPr>
          <a:lstStyle/>
          <a:p>
            <a:r>
              <a:rPr lang="ru-RU" sz="3600" dirty="0"/>
              <a:t>Редактируем таблицы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E74261-3748-448D-8592-86B1F019C8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592499"/>
            <a:ext cx="5147960" cy="646785"/>
          </a:xfrm>
        </p:spPr>
        <p:txBody>
          <a:bodyPr>
            <a:normAutofit/>
          </a:bodyPr>
          <a:lstStyle/>
          <a:p>
            <a:r>
              <a:rPr lang="ru-RU" sz="2000" dirty="0"/>
              <a:t>Карантин </a:t>
            </a:r>
            <a:r>
              <a:rPr lang="en-US" sz="2000" dirty="0"/>
              <a:t>| </a:t>
            </a:r>
            <a:r>
              <a:rPr lang="ru-RU" sz="2000" dirty="0"/>
              <a:t>АНОО Дом знаний</a:t>
            </a:r>
          </a:p>
        </p:txBody>
      </p:sp>
    </p:spTree>
    <p:extLst>
      <p:ext uri="{BB962C8B-B14F-4D97-AF65-F5344CB8AC3E}">
        <p14:creationId xmlns:p14="http://schemas.microsoft.com/office/powerpoint/2010/main" val="385990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EFEA2-ED6D-4B3D-913C-BCB71FDBB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с записями по 1000 строку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1F4EA8-BA7C-4F5B-BA7C-97EC168B26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572396" cy="1867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623C0DD-D019-4EB3-8445-9EDE32CCEE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60618"/>
            <a:ext cx="4572396" cy="1783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378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8082D-728A-4200-BC21-A5A131306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Заголовок таблицы – точное соответствие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9D8AE6-9682-45E4-9114-77EAD77C8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6694">
            <a:off x="-1" y="3160108"/>
            <a:ext cx="12192000" cy="537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0805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2DB75-5C30-4747-9126-E1F8A0EF2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Единый формат данных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12E8D5-890F-4402-82D2-E25F78906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8"/>
            <a:ext cx="10516521" cy="2631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628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B758C-D531-4FE5-B58D-C93E36193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Ошибки есть – много ошибок!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844898-08E2-4601-8B48-2867287BE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7807"/>
            <a:ext cx="4381880" cy="1524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413810-0D4A-4543-AC31-FA76F5F8ED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83182"/>
            <a:ext cx="5707875" cy="2179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3234B655-03E1-4350-B854-9C916A8270FB}"/>
              </a:ext>
            </a:extLst>
          </p:cNvPr>
          <p:cNvSpPr/>
          <p:nvPr/>
        </p:nvSpPr>
        <p:spPr>
          <a:xfrm>
            <a:off x="1570182" y="2115127"/>
            <a:ext cx="840509" cy="637309"/>
          </a:xfrm>
          <a:custGeom>
            <a:avLst/>
            <a:gdLst>
              <a:gd name="connsiteX0" fmla="*/ 304800 w 840509"/>
              <a:gd name="connsiteY0" fmla="*/ 101600 h 637309"/>
              <a:gd name="connsiteX1" fmla="*/ 221673 w 840509"/>
              <a:gd name="connsiteY1" fmla="*/ 110837 h 637309"/>
              <a:gd name="connsiteX2" fmla="*/ 157018 w 840509"/>
              <a:gd name="connsiteY2" fmla="*/ 138546 h 637309"/>
              <a:gd name="connsiteX3" fmla="*/ 120073 w 840509"/>
              <a:gd name="connsiteY3" fmla="*/ 147782 h 637309"/>
              <a:gd name="connsiteX4" fmla="*/ 46182 w 840509"/>
              <a:gd name="connsiteY4" fmla="*/ 230909 h 637309"/>
              <a:gd name="connsiteX5" fmla="*/ 27709 w 840509"/>
              <a:gd name="connsiteY5" fmla="*/ 258618 h 637309"/>
              <a:gd name="connsiteX6" fmla="*/ 9236 w 840509"/>
              <a:gd name="connsiteY6" fmla="*/ 314037 h 637309"/>
              <a:gd name="connsiteX7" fmla="*/ 0 w 840509"/>
              <a:gd name="connsiteY7" fmla="*/ 341746 h 637309"/>
              <a:gd name="connsiteX8" fmla="*/ 9236 w 840509"/>
              <a:gd name="connsiteY8" fmla="*/ 480291 h 637309"/>
              <a:gd name="connsiteX9" fmla="*/ 27709 w 840509"/>
              <a:gd name="connsiteY9" fmla="*/ 508000 h 637309"/>
              <a:gd name="connsiteX10" fmla="*/ 110836 w 840509"/>
              <a:gd name="connsiteY10" fmla="*/ 554182 h 637309"/>
              <a:gd name="connsiteX11" fmla="*/ 166254 w 840509"/>
              <a:gd name="connsiteY11" fmla="*/ 563418 h 637309"/>
              <a:gd name="connsiteX12" fmla="*/ 240145 w 840509"/>
              <a:gd name="connsiteY12" fmla="*/ 591128 h 637309"/>
              <a:gd name="connsiteX13" fmla="*/ 332509 w 840509"/>
              <a:gd name="connsiteY13" fmla="*/ 609600 h 637309"/>
              <a:gd name="connsiteX14" fmla="*/ 369454 w 840509"/>
              <a:gd name="connsiteY14" fmla="*/ 618837 h 637309"/>
              <a:gd name="connsiteX15" fmla="*/ 517236 w 840509"/>
              <a:gd name="connsiteY15" fmla="*/ 637309 h 637309"/>
              <a:gd name="connsiteX16" fmla="*/ 711200 w 840509"/>
              <a:gd name="connsiteY16" fmla="*/ 628073 h 637309"/>
              <a:gd name="connsiteX17" fmla="*/ 775854 w 840509"/>
              <a:gd name="connsiteY17" fmla="*/ 554182 h 637309"/>
              <a:gd name="connsiteX18" fmla="*/ 794327 w 840509"/>
              <a:gd name="connsiteY18" fmla="*/ 526473 h 637309"/>
              <a:gd name="connsiteX19" fmla="*/ 812800 w 840509"/>
              <a:gd name="connsiteY19" fmla="*/ 471055 h 637309"/>
              <a:gd name="connsiteX20" fmla="*/ 822036 w 840509"/>
              <a:gd name="connsiteY20" fmla="*/ 443346 h 637309"/>
              <a:gd name="connsiteX21" fmla="*/ 831273 w 840509"/>
              <a:gd name="connsiteY21" fmla="*/ 304800 h 637309"/>
              <a:gd name="connsiteX22" fmla="*/ 840509 w 840509"/>
              <a:gd name="connsiteY22" fmla="*/ 267855 h 637309"/>
              <a:gd name="connsiteX23" fmla="*/ 831273 w 840509"/>
              <a:gd name="connsiteY23" fmla="*/ 73891 h 637309"/>
              <a:gd name="connsiteX24" fmla="*/ 803563 w 840509"/>
              <a:gd name="connsiteY24" fmla="*/ 18473 h 637309"/>
              <a:gd name="connsiteX25" fmla="*/ 748145 w 840509"/>
              <a:gd name="connsiteY25" fmla="*/ 0 h 637309"/>
              <a:gd name="connsiteX26" fmla="*/ 83127 w 840509"/>
              <a:gd name="connsiteY26" fmla="*/ 9237 h 637309"/>
              <a:gd name="connsiteX27" fmla="*/ 55418 w 840509"/>
              <a:gd name="connsiteY27" fmla="*/ 27709 h 637309"/>
              <a:gd name="connsiteX28" fmla="*/ 36945 w 840509"/>
              <a:gd name="connsiteY28" fmla="*/ 55418 h 637309"/>
              <a:gd name="connsiteX29" fmla="*/ 64654 w 840509"/>
              <a:gd name="connsiteY29" fmla="*/ 240146 h 637309"/>
              <a:gd name="connsiteX30" fmla="*/ 129309 w 840509"/>
              <a:gd name="connsiteY30" fmla="*/ 304800 h 637309"/>
              <a:gd name="connsiteX31" fmla="*/ 175491 w 840509"/>
              <a:gd name="connsiteY31" fmla="*/ 332509 h 63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840509" h="637309">
                <a:moveTo>
                  <a:pt x="304800" y="101600"/>
                </a:moveTo>
                <a:cubicBezTo>
                  <a:pt x="277091" y="104679"/>
                  <a:pt x="249173" y="106254"/>
                  <a:pt x="221673" y="110837"/>
                </a:cubicBezTo>
                <a:cubicBezTo>
                  <a:pt x="194142" y="115426"/>
                  <a:pt x="183946" y="128448"/>
                  <a:pt x="157018" y="138546"/>
                </a:cubicBezTo>
                <a:cubicBezTo>
                  <a:pt x="145132" y="143003"/>
                  <a:pt x="132388" y="144703"/>
                  <a:pt x="120073" y="147782"/>
                </a:cubicBezTo>
                <a:cubicBezTo>
                  <a:pt x="65365" y="188812"/>
                  <a:pt x="91667" y="162682"/>
                  <a:pt x="46182" y="230909"/>
                </a:cubicBezTo>
                <a:lnTo>
                  <a:pt x="27709" y="258618"/>
                </a:lnTo>
                <a:lnTo>
                  <a:pt x="9236" y="314037"/>
                </a:lnTo>
                <a:lnTo>
                  <a:pt x="0" y="341746"/>
                </a:lnTo>
                <a:cubicBezTo>
                  <a:pt x="3079" y="387928"/>
                  <a:pt x="1627" y="434637"/>
                  <a:pt x="9236" y="480291"/>
                </a:cubicBezTo>
                <a:cubicBezTo>
                  <a:pt x="11061" y="491241"/>
                  <a:pt x="19355" y="500690"/>
                  <a:pt x="27709" y="508000"/>
                </a:cubicBezTo>
                <a:cubicBezTo>
                  <a:pt x="52027" y="529279"/>
                  <a:pt x="79255" y="547164"/>
                  <a:pt x="110836" y="554182"/>
                </a:cubicBezTo>
                <a:cubicBezTo>
                  <a:pt x="129118" y="558244"/>
                  <a:pt x="147781" y="560339"/>
                  <a:pt x="166254" y="563418"/>
                </a:cubicBezTo>
                <a:cubicBezTo>
                  <a:pt x="190884" y="572655"/>
                  <a:pt x="214799" y="584088"/>
                  <a:pt x="240145" y="591128"/>
                </a:cubicBezTo>
                <a:cubicBezTo>
                  <a:pt x="270397" y="599531"/>
                  <a:pt x="301808" y="603021"/>
                  <a:pt x="332509" y="609600"/>
                </a:cubicBezTo>
                <a:cubicBezTo>
                  <a:pt x="344921" y="612260"/>
                  <a:pt x="356965" y="616566"/>
                  <a:pt x="369454" y="618837"/>
                </a:cubicBezTo>
                <a:cubicBezTo>
                  <a:pt x="410867" y="626367"/>
                  <a:pt x="477580" y="632903"/>
                  <a:pt x="517236" y="637309"/>
                </a:cubicBezTo>
                <a:cubicBezTo>
                  <a:pt x="581891" y="634230"/>
                  <a:pt x="646972" y="636101"/>
                  <a:pt x="711200" y="628073"/>
                </a:cubicBezTo>
                <a:cubicBezTo>
                  <a:pt x="739189" y="624574"/>
                  <a:pt x="769137" y="564258"/>
                  <a:pt x="775854" y="554182"/>
                </a:cubicBezTo>
                <a:lnTo>
                  <a:pt x="794327" y="526473"/>
                </a:lnTo>
                <a:lnTo>
                  <a:pt x="812800" y="471055"/>
                </a:lnTo>
                <a:lnTo>
                  <a:pt x="822036" y="443346"/>
                </a:lnTo>
                <a:cubicBezTo>
                  <a:pt x="825115" y="397164"/>
                  <a:pt x="826428" y="350830"/>
                  <a:pt x="831273" y="304800"/>
                </a:cubicBezTo>
                <a:cubicBezTo>
                  <a:pt x="832602" y="292176"/>
                  <a:pt x="840509" y="280549"/>
                  <a:pt x="840509" y="267855"/>
                </a:cubicBezTo>
                <a:cubicBezTo>
                  <a:pt x="840509" y="203127"/>
                  <a:pt x="836648" y="138395"/>
                  <a:pt x="831273" y="73891"/>
                </a:cubicBezTo>
                <a:cubicBezTo>
                  <a:pt x="830222" y="61282"/>
                  <a:pt x="814100" y="25059"/>
                  <a:pt x="803563" y="18473"/>
                </a:cubicBezTo>
                <a:cubicBezTo>
                  <a:pt x="787051" y="8153"/>
                  <a:pt x="748145" y="0"/>
                  <a:pt x="748145" y="0"/>
                </a:cubicBezTo>
                <a:cubicBezTo>
                  <a:pt x="526472" y="3079"/>
                  <a:pt x="304644" y="376"/>
                  <a:pt x="83127" y="9237"/>
                </a:cubicBezTo>
                <a:cubicBezTo>
                  <a:pt x="72035" y="9681"/>
                  <a:pt x="63267" y="19860"/>
                  <a:pt x="55418" y="27709"/>
                </a:cubicBezTo>
                <a:cubicBezTo>
                  <a:pt x="47568" y="35558"/>
                  <a:pt x="43103" y="46182"/>
                  <a:pt x="36945" y="55418"/>
                </a:cubicBezTo>
                <a:cubicBezTo>
                  <a:pt x="38785" y="83019"/>
                  <a:pt x="32038" y="196658"/>
                  <a:pt x="64654" y="240146"/>
                </a:cubicBezTo>
                <a:cubicBezTo>
                  <a:pt x="82941" y="264529"/>
                  <a:pt x="112402" y="279441"/>
                  <a:pt x="129309" y="304800"/>
                </a:cubicBezTo>
                <a:cubicBezTo>
                  <a:pt x="152905" y="340194"/>
                  <a:pt x="136681" y="332509"/>
                  <a:pt x="175491" y="332509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3032915E-55B3-4696-9CE1-73573F32E6D9}"/>
              </a:ext>
            </a:extLst>
          </p:cNvPr>
          <p:cNvSpPr/>
          <p:nvPr/>
        </p:nvSpPr>
        <p:spPr>
          <a:xfrm>
            <a:off x="1496291" y="4590473"/>
            <a:ext cx="1542473" cy="729673"/>
          </a:xfrm>
          <a:custGeom>
            <a:avLst/>
            <a:gdLst>
              <a:gd name="connsiteX0" fmla="*/ 1016000 w 1542473"/>
              <a:gd name="connsiteY0" fmla="*/ 64654 h 729673"/>
              <a:gd name="connsiteX1" fmla="*/ 424873 w 1542473"/>
              <a:gd name="connsiteY1" fmla="*/ 64654 h 729673"/>
              <a:gd name="connsiteX2" fmla="*/ 397164 w 1542473"/>
              <a:gd name="connsiteY2" fmla="*/ 73891 h 729673"/>
              <a:gd name="connsiteX3" fmla="*/ 341745 w 1542473"/>
              <a:gd name="connsiteY3" fmla="*/ 83127 h 729673"/>
              <a:gd name="connsiteX4" fmla="*/ 277091 w 1542473"/>
              <a:gd name="connsiteY4" fmla="*/ 101600 h 729673"/>
              <a:gd name="connsiteX5" fmla="*/ 240145 w 1542473"/>
              <a:gd name="connsiteY5" fmla="*/ 110836 h 729673"/>
              <a:gd name="connsiteX6" fmla="*/ 203200 w 1542473"/>
              <a:gd name="connsiteY6" fmla="*/ 129309 h 729673"/>
              <a:gd name="connsiteX7" fmla="*/ 147782 w 1542473"/>
              <a:gd name="connsiteY7" fmla="*/ 147782 h 729673"/>
              <a:gd name="connsiteX8" fmla="*/ 92364 w 1542473"/>
              <a:gd name="connsiteY8" fmla="*/ 193964 h 729673"/>
              <a:gd name="connsiteX9" fmla="*/ 64654 w 1542473"/>
              <a:gd name="connsiteY9" fmla="*/ 212436 h 729673"/>
              <a:gd name="connsiteX10" fmla="*/ 46182 w 1542473"/>
              <a:gd name="connsiteY10" fmla="*/ 240145 h 729673"/>
              <a:gd name="connsiteX11" fmla="*/ 18473 w 1542473"/>
              <a:gd name="connsiteY11" fmla="*/ 258618 h 729673"/>
              <a:gd name="connsiteX12" fmla="*/ 9236 w 1542473"/>
              <a:gd name="connsiteY12" fmla="*/ 304800 h 729673"/>
              <a:gd name="connsiteX13" fmla="*/ 0 w 1542473"/>
              <a:gd name="connsiteY13" fmla="*/ 332509 h 729673"/>
              <a:gd name="connsiteX14" fmla="*/ 9236 w 1542473"/>
              <a:gd name="connsiteY14" fmla="*/ 461818 h 729673"/>
              <a:gd name="connsiteX15" fmla="*/ 27709 w 1542473"/>
              <a:gd name="connsiteY15" fmla="*/ 489527 h 729673"/>
              <a:gd name="connsiteX16" fmla="*/ 36945 w 1542473"/>
              <a:gd name="connsiteY16" fmla="*/ 517236 h 729673"/>
              <a:gd name="connsiteX17" fmla="*/ 55418 w 1542473"/>
              <a:gd name="connsiteY17" fmla="*/ 544945 h 729673"/>
              <a:gd name="connsiteX18" fmla="*/ 101600 w 1542473"/>
              <a:gd name="connsiteY18" fmla="*/ 600364 h 729673"/>
              <a:gd name="connsiteX19" fmla="*/ 129309 w 1542473"/>
              <a:gd name="connsiteY19" fmla="*/ 637309 h 729673"/>
              <a:gd name="connsiteX20" fmla="*/ 175491 w 1542473"/>
              <a:gd name="connsiteY20" fmla="*/ 655782 h 729673"/>
              <a:gd name="connsiteX21" fmla="*/ 212436 w 1542473"/>
              <a:gd name="connsiteY21" fmla="*/ 674254 h 729673"/>
              <a:gd name="connsiteX22" fmla="*/ 267854 w 1542473"/>
              <a:gd name="connsiteY22" fmla="*/ 692727 h 729673"/>
              <a:gd name="connsiteX23" fmla="*/ 323273 w 1542473"/>
              <a:gd name="connsiteY23" fmla="*/ 711200 h 729673"/>
              <a:gd name="connsiteX24" fmla="*/ 350982 w 1542473"/>
              <a:gd name="connsiteY24" fmla="*/ 720436 h 729673"/>
              <a:gd name="connsiteX25" fmla="*/ 406400 w 1542473"/>
              <a:gd name="connsiteY25" fmla="*/ 729673 h 729673"/>
              <a:gd name="connsiteX26" fmla="*/ 886691 w 1542473"/>
              <a:gd name="connsiteY26" fmla="*/ 711200 h 729673"/>
              <a:gd name="connsiteX27" fmla="*/ 923636 w 1542473"/>
              <a:gd name="connsiteY27" fmla="*/ 701964 h 729673"/>
              <a:gd name="connsiteX28" fmla="*/ 1126836 w 1542473"/>
              <a:gd name="connsiteY28" fmla="*/ 655782 h 729673"/>
              <a:gd name="connsiteX29" fmla="*/ 1209964 w 1542473"/>
              <a:gd name="connsiteY29" fmla="*/ 628073 h 729673"/>
              <a:gd name="connsiteX30" fmla="*/ 1237673 w 1542473"/>
              <a:gd name="connsiteY30" fmla="*/ 618836 h 729673"/>
              <a:gd name="connsiteX31" fmla="*/ 1265382 w 1542473"/>
              <a:gd name="connsiteY31" fmla="*/ 609600 h 729673"/>
              <a:gd name="connsiteX32" fmla="*/ 1320800 w 1542473"/>
              <a:gd name="connsiteY32" fmla="*/ 581891 h 729673"/>
              <a:gd name="connsiteX33" fmla="*/ 1366982 w 1542473"/>
              <a:gd name="connsiteY33" fmla="*/ 563418 h 729673"/>
              <a:gd name="connsiteX34" fmla="*/ 1422400 w 1542473"/>
              <a:gd name="connsiteY34" fmla="*/ 517236 h 729673"/>
              <a:gd name="connsiteX35" fmla="*/ 1459345 w 1542473"/>
              <a:gd name="connsiteY35" fmla="*/ 489527 h 729673"/>
              <a:gd name="connsiteX36" fmla="*/ 1496291 w 1542473"/>
              <a:gd name="connsiteY36" fmla="*/ 434109 h 729673"/>
              <a:gd name="connsiteX37" fmla="*/ 1524000 w 1542473"/>
              <a:gd name="connsiteY37" fmla="*/ 378691 h 729673"/>
              <a:gd name="connsiteX38" fmla="*/ 1542473 w 1542473"/>
              <a:gd name="connsiteY38" fmla="*/ 314036 h 729673"/>
              <a:gd name="connsiteX39" fmla="*/ 1514764 w 1542473"/>
              <a:gd name="connsiteY39" fmla="*/ 184727 h 729673"/>
              <a:gd name="connsiteX40" fmla="*/ 1487054 w 1542473"/>
              <a:gd name="connsiteY40" fmla="*/ 166254 h 729673"/>
              <a:gd name="connsiteX41" fmla="*/ 1422400 w 1542473"/>
              <a:gd name="connsiteY41" fmla="*/ 110836 h 729673"/>
              <a:gd name="connsiteX42" fmla="*/ 1385454 w 1542473"/>
              <a:gd name="connsiteY42" fmla="*/ 83127 h 729673"/>
              <a:gd name="connsiteX43" fmla="*/ 1283854 w 1542473"/>
              <a:gd name="connsiteY43" fmla="*/ 46182 h 729673"/>
              <a:gd name="connsiteX44" fmla="*/ 1237673 w 1542473"/>
              <a:gd name="connsiteY44" fmla="*/ 18473 h 729673"/>
              <a:gd name="connsiteX45" fmla="*/ 1145309 w 1542473"/>
              <a:gd name="connsiteY45" fmla="*/ 0 h 729673"/>
              <a:gd name="connsiteX46" fmla="*/ 895927 w 1542473"/>
              <a:gd name="connsiteY46" fmla="*/ 9236 h 729673"/>
              <a:gd name="connsiteX47" fmla="*/ 868218 w 1542473"/>
              <a:gd name="connsiteY47" fmla="*/ 18473 h 729673"/>
              <a:gd name="connsiteX48" fmla="*/ 794327 w 1542473"/>
              <a:gd name="connsiteY48" fmla="*/ 36945 h 729673"/>
              <a:gd name="connsiteX49" fmla="*/ 757382 w 1542473"/>
              <a:gd name="connsiteY49" fmla="*/ 83127 h 729673"/>
              <a:gd name="connsiteX50" fmla="*/ 748145 w 1542473"/>
              <a:gd name="connsiteY50" fmla="*/ 175491 h 72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42473" h="729673">
                <a:moveTo>
                  <a:pt x="1016000" y="64654"/>
                </a:moveTo>
                <a:cubicBezTo>
                  <a:pt x="743457" y="50310"/>
                  <a:pt x="801283" y="48970"/>
                  <a:pt x="424873" y="64654"/>
                </a:cubicBezTo>
                <a:cubicBezTo>
                  <a:pt x="415145" y="65059"/>
                  <a:pt x="406668" y="71779"/>
                  <a:pt x="397164" y="73891"/>
                </a:cubicBezTo>
                <a:cubicBezTo>
                  <a:pt x="378882" y="77954"/>
                  <a:pt x="359993" y="78916"/>
                  <a:pt x="341745" y="83127"/>
                </a:cubicBezTo>
                <a:cubicBezTo>
                  <a:pt x="319905" y="88167"/>
                  <a:pt x="298715" y="95703"/>
                  <a:pt x="277091" y="101600"/>
                </a:cubicBezTo>
                <a:cubicBezTo>
                  <a:pt x="264844" y="104940"/>
                  <a:pt x="252460" y="107757"/>
                  <a:pt x="240145" y="110836"/>
                </a:cubicBezTo>
                <a:cubicBezTo>
                  <a:pt x="227830" y="116994"/>
                  <a:pt x="215984" y="124195"/>
                  <a:pt x="203200" y="129309"/>
                </a:cubicBezTo>
                <a:cubicBezTo>
                  <a:pt x="185121" y="136541"/>
                  <a:pt x="163984" y="136981"/>
                  <a:pt x="147782" y="147782"/>
                </a:cubicBezTo>
                <a:cubicBezTo>
                  <a:pt x="78981" y="193648"/>
                  <a:pt x="163487" y="134696"/>
                  <a:pt x="92364" y="193964"/>
                </a:cubicBezTo>
                <a:cubicBezTo>
                  <a:pt x="83836" y="201071"/>
                  <a:pt x="73891" y="206279"/>
                  <a:pt x="64654" y="212436"/>
                </a:cubicBezTo>
                <a:cubicBezTo>
                  <a:pt x="58497" y="221672"/>
                  <a:pt x="54031" y="232296"/>
                  <a:pt x="46182" y="240145"/>
                </a:cubicBezTo>
                <a:cubicBezTo>
                  <a:pt x="38333" y="247995"/>
                  <a:pt x="23981" y="248980"/>
                  <a:pt x="18473" y="258618"/>
                </a:cubicBezTo>
                <a:cubicBezTo>
                  <a:pt x="10684" y="272248"/>
                  <a:pt x="13044" y="289570"/>
                  <a:pt x="9236" y="304800"/>
                </a:cubicBezTo>
                <a:cubicBezTo>
                  <a:pt x="6875" y="314245"/>
                  <a:pt x="3079" y="323273"/>
                  <a:pt x="0" y="332509"/>
                </a:cubicBezTo>
                <a:cubicBezTo>
                  <a:pt x="3079" y="375612"/>
                  <a:pt x="1726" y="419263"/>
                  <a:pt x="9236" y="461818"/>
                </a:cubicBezTo>
                <a:cubicBezTo>
                  <a:pt x="11165" y="472750"/>
                  <a:pt x="22745" y="479598"/>
                  <a:pt x="27709" y="489527"/>
                </a:cubicBezTo>
                <a:cubicBezTo>
                  <a:pt x="32063" y="498235"/>
                  <a:pt x="32591" y="508528"/>
                  <a:pt x="36945" y="517236"/>
                </a:cubicBezTo>
                <a:cubicBezTo>
                  <a:pt x="41909" y="527165"/>
                  <a:pt x="49910" y="535307"/>
                  <a:pt x="55418" y="544945"/>
                </a:cubicBezTo>
                <a:cubicBezTo>
                  <a:pt x="108259" y="637416"/>
                  <a:pt x="38729" y="537493"/>
                  <a:pt x="101600" y="600364"/>
                </a:cubicBezTo>
                <a:cubicBezTo>
                  <a:pt x="112485" y="611249"/>
                  <a:pt x="116994" y="628073"/>
                  <a:pt x="129309" y="637309"/>
                </a:cubicBezTo>
                <a:cubicBezTo>
                  <a:pt x="142573" y="647257"/>
                  <a:pt x="160340" y="649048"/>
                  <a:pt x="175491" y="655782"/>
                </a:cubicBezTo>
                <a:cubicBezTo>
                  <a:pt x="188073" y="661374"/>
                  <a:pt x="199652" y="669141"/>
                  <a:pt x="212436" y="674254"/>
                </a:cubicBezTo>
                <a:cubicBezTo>
                  <a:pt x="230515" y="681486"/>
                  <a:pt x="249381" y="686569"/>
                  <a:pt x="267854" y="692727"/>
                </a:cubicBezTo>
                <a:lnTo>
                  <a:pt x="323273" y="711200"/>
                </a:lnTo>
                <a:cubicBezTo>
                  <a:pt x="332509" y="714279"/>
                  <a:pt x="341379" y="718835"/>
                  <a:pt x="350982" y="720436"/>
                </a:cubicBezTo>
                <a:lnTo>
                  <a:pt x="406400" y="729673"/>
                </a:lnTo>
                <a:cubicBezTo>
                  <a:pt x="488718" y="727507"/>
                  <a:pt x="755794" y="725744"/>
                  <a:pt x="886691" y="711200"/>
                </a:cubicBezTo>
                <a:cubicBezTo>
                  <a:pt x="899307" y="709798"/>
                  <a:pt x="911224" y="704624"/>
                  <a:pt x="923636" y="701964"/>
                </a:cubicBezTo>
                <a:cubicBezTo>
                  <a:pt x="987361" y="688309"/>
                  <a:pt x="1065570" y="676204"/>
                  <a:pt x="1126836" y="655782"/>
                </a:cubicBezTo>
                <a:lnTo>
                  <a:pt x="1209964" y="628073"/>
                </a:lnTo>
                <a:lnTo>
                  <a:pt x="1237673" y="618836"/>
                </a:lnTo>
                <a:cubicBezTo>
                  <a:pt x="1246909" y="615757"/>
                  <a:pt x="1256674" y="613954"/>
                  <a:pt x="1265382" y="609600"/>
                </a:cubicBezTo>
                <a:cubicBezTo>
                  <a:pt x="1283855" y="600364"/>
                  <a:pt x="1301998" y="590437"/>
                  <a:pt x="1320800" y="581891"/>
                </a:cubicBezTo>
                <a:cubicBezTo>
                  <a:pt x="1335894" y="575030"/>
                  <a:pt x="1352153" y="570833"/>
                  <a:pt x="1366982" y="563418"/>
                </a:cubicBezTo>
                <a:cubicBezTo>
                  <a:pt x="1399643" y="547087"/>
                  <a:pt x="1393803" y="541748"/>
                  <a:pt x="1422400" y="517236"/>
                </a:cubicBezTo>
                <a:cubicBezTo>
                  <a:pt x="1434088" y="507218"/>
                  <a:pt x="1449118" y="501032"/>
                  <a:pt x="1459345" y="489527"/>
                </a:cubicBezTo>
                <a:cubicBezTo>
                  <a:pt x="1474095" y="472933"/>
                  <a:pt x="1496291" y="434109"/>
                  <a:pt x="1496291" y="434109"/>
                </a:cubicBezTo>
                <a:cubicBezTo>
                  <a:pt x="1519506" y="364462"/>
                  <a:pt x="1488190" y="450310"/>
                  <a:pt x="1524000" y="378691"/>
                </a:cubicBezTo>
                <a:cubicBezTo>
                  <a:pt x="1530624" y="365444"/>
                  <a:pt x="1539515" y="325868"/>
                  <a:pt x="1542473" y="314036"/>
                </a:cubicBezTo>
                <a:cubicBezTo>
                  <a:pt x="1537951" y="264294"/>
                  <a:pt x="1550232" y="220195"/>
                  <a:pt x="1514764" y="184727"/>
                </a:cubicBezTo>
                <a:cubicBezTo>
                  <a:pt x="1506914" y="176877"/>
                  <a:pt x="1496291" y="172412"/>
                  <a:pt x="1487054" y="166254"/>
                </a:cubicBezTo>
                <a:cubicBezTo>
                  <a:pt x="1455894" y="103933"/>
                  <a:pt x="1487715" y="147122"/>
                  <a:pt x="1422400" y="110836"/>
                </a:cubicBezTo>
                <a:cubicBezTo>
                  <a:pt x="1408943" y="103360"/>
                  <a:pt x="1398911" y="90603"/>
                  <a:pt x="1385454" y="83127"/>
                </a:cubicBezTo>
                <a:cubicBezTo>
                  <a:pt x="1347445" y="62011"/>
                  <a:pt x="1324170" y="64507"/>
                  <a:pt x="1283854" y="46182"/>
                </a:cubicBezTo>
                <a:cubicBezTo>
                  <a:pt x="1267511" y="38754"/>
                  <a:pt x="1254704" y="24150"/>
                  <a:pt x="1237673" y="18473"/>
                </a:cubicBezTo>
                <a:cubicBezTo>
                  <a:pt x="1207887" y="8544"/>
                  <a:pt x="1145309" y="0"/>
                  <a:pt x="1145309" y="0"/>
                </a:cubicBezTo>
                <a:cubicBezTo>
                  <a:pt x="1062182" y="3079"/>
                  <a:pt x="978927" y="3703"/>
                  <a:pt x="895927" y="9236"/>
                </a:cubicBezTo>
                <a:cubicBezTo>
                  <a:pt x="886213" y="9884"/>
                  <a:pt x="877663" y="16112"/>
                  <a:pt x="868218" y="18473"/>
                </a:cubicBezTo>
                <a:lnTo>
                  <a:pt x="794327" y="36945"/>
                </a:lnTo>
                <a:cubicBezTo>
                  <a:pt x="764134" y="127527"/>
                  <a:pt x="813084" y="-426"/>
                  <a:pt x="757382" y="83127"/>
                </a:cubicBezTo>
                <a:cubicBezTo>
                  <a:pt x="743664" y="103703"/>
                  <a:pt x="748145" y="157278"/>
                  <a:pt x="748145" y="17549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CE74E028-9145-4818-9EEC-A980121D9DD1}"/>
              </a:ext>
            </a:extLst>
          </p:cNvPr>
          <p:cNvSpPr/>
          <p:nvPr/>
        </p:nvSpPr>
        <p:spPr>
          <a:xfrm>
            <a:off x="3786909" y="4562764"/>
            <a:ext cx="1948873" cy="1145309"/>
          </a:xfrm>
          <a:custGeom>
            <a:avLst/>
            <a:gdLst>
              <a:gd name="connsiteX0" fmla="*/ 498764 w 1948873"/>
              <a:gd name="connsiteY0" fmla="*/ 73891 h 1145309"/>
              <a:gd name="connsiteX1" fmla="*/ 221673 w 1948873"/>
              <a:gd name="connsiteY1" fmla="*/ 147782 h 1145309"/>
              <a:gd name="connsiteX2" fmla="*/ 193964 w 1948873"/>
              <a:gd name="connsiteY2" fmla="*/ 157018 h 1145309"/>
              <a:gd name="connsiteX3" fmla="*/ 175491 w 1948873"/>
              <a:gd name="connsiteY3" fmla="*/ 184727 h 1145309"/>
              <a:gd name="connsiteX4" fmla="*/ 147782 w 1948873"/>
              <a:gd name="connsiteY4" fmla="*/ 203200 h 1145309"/>
              <a:gd name="connsiteX5" fmla="*/ 120073 w 1948873"/>
              <a:gd name="connsiteY5" fmla="*/ 230909 h 1145309"/>
              <a:gd name="connsiteX6" fmla="*/ 101600 w 1948873"/>
              <a:gd name="connsiteY6" fmla="*/ 277091 h 1145309"/>
              <a:gd name="connsiteX7" fmla="*/ 92364 w 1948873"/>
              <a:gd name="connsiteY7" fmla="*/ 304800 h 1145309"/>
              <a:gd name="connsiteX8" fmla="*/ 73891 w 1948873"/>
              <a:gd name="connsiteY8" fmla="*/ 332509 h 1145309"/>
              <a:gd name="connsiteX9" fmla="*/ 46182 w 1948873"/>
              <a:gd name="connsiteY9" fmla="*/ 387927 h 1145309"/>
              <a:gd name="connsiteX10" fmla="*/ 18473 w 1948873"/>
              <a:gd name="connsiteY10" fmla="*/ 498763 h 1145309"/>
              <a:gd name="connsiteX11" fmla="*/ 0 w 1948873"/>
              <a:gd name="connsiteY11" fmla="*/ 535709 h 1145309"/>
              <a:gd name="connsiteX12" fmla="*/ 9236 w 1948873"/>
              <a:gd name="connsiteY12" fmla="*/ 748145 h 1145309"/>
              <a:gd name="connsiteX13" fmla="*/ 18473 w 1948873"/>
              <a:gd name="connsiteY13" fmla="*/ 775854 h 1145309"/>
              <a:gd name="connsiteX14" fmla="*/ 55418 w 1948873"/>
              <a:gd name="connsiteY14" fmla="*/ 849745 h 1145309"/>
              <a:gd name="connsiteX15" fmla="*/ 101600 w 1948873"/>
              <a:gd name="connsiteY15" fmla="*/ 914400 h 1145309"/>
              <a:gd name="connsiteX16" fmla="*/ 129309 w 1948873"/>
              <a:gd name="connsiteY16" fmla="*/ 942109 h 1145309"/>
              <a:gd name="connsiteX17" fmla="*/ 258618 w 1948873"/>
              <a:gd name="connsiteY17" fmla="*/ 1034473 h 1145309"/>
              <a:gd name="connsiteX18" fmla="*/ 286327 w 1948873"/>
              <a:gd name="connsiteY18" fmla="*/ 1043709 h 1145309"/>
              <a:gd name="connsiteX19" fmla="*/ 360218 w 1948873"/>
              <a:gd name="connsiteY19" fmla="*/ 1071418 h 1145309"/>
              <a:gd name="connsiteX20" fmla="*/ 452582 w 1948873"/>
              <a:gd name="connsiteY20" fmla="*/ 1099127 h 1145309"/>
              <a:gd name="connsiteX21" fmla="*/ 572655 w 1948873"/>
              <a:gd name="connsiteY21" fmla="*/ 1126836 h 1145309"/>
              <a:gd name="connsiteX22" fmla="*/ 600364 w 1948873"/>
              <a:gd name="connsiteY22" fmla="*/ 1136073 h 1145309"/>
              <a:gd name="connsiteX23" fmla="*/ 701964 w 1948873"/>
              <a:gd name="connsiteY23" fmla="*/ 1145309 h 1145309"/>
              <a:gd name="connsiteX24" fmla="*/ 1357746 w 1948873"/>
              <a:gd name="connsiteY24" fmla="*/ 1136073 h 1145309"/>
              <a:gd name="connsiteX25" fmla="*/ 1394691 w 1948873"/>
              <a:gd name="connsiteY25" fmla="*/ 1126836 h 1145309"/>
              <a:gd name="connsiteX26" fmla="*/ 1450109 w 1948873"/>
              <a:gd name="connsiteY26" fmla="*/ 1117600 h 1145309"/>
              <a:gd name="connsiteX27" fmla="*/ 1505527 w 1948873"/>
              <a:gd name="connsiteY27" fmla="*/ 1099127 h 1145309"/>
              <a:gd name="connsiteX28" fmla="*/ 1542473 w 1948873"/>
              <a:gd name="connsiteY28" fmla="*/ 1089891 h 1145309"/>
              <a:gd name="connsiteX29" fmla="*/ 1579418 w 1948873"/>
              <a:gd name="connsiteY29" fmla="*/ 1071418 h 1145309"/>
              <a:gd name="connsiteX30" fmla="*/ 1607127 w 1948873"/>
              <a:gd name="connsiteY30" fmla="*/ 1062182 h 1145309"/>
              <a:gd name="connsiteX31" fmla="*/ 1662546 w 1948873"/>
              <a:gd name="connsiteY31" fmla="*/ 1025236 h 1145309"/>
              <a:gd name="connsiteX32" fmla="*/ 1690255 w 1948873"/>
              <a:gd name="connsiteY32" fmla="*/ 1006763 h 1145309"/>
              <a:gd name="connsiteX33" fmla="*/ 1717964 w 1948873"/>
              <a:gd name="connsiteY33" fmla="*/ 979054 h 1145309"/>
              <a:gd name="connsiteX34" fmla="*/ 1764146 w 1948873"/>
              <a:gd name="connsiteY34" fmla="*/ 951345 h 1145309"/>
              <a:gd name="connsiteX35" fmla="*/ 1791855 w 1948873"/>
              <a:gd name="connsiteY35" fmla="*/ 923636 h 1145309"/>
              <a:gd name="connsiteX36" fmla="*/ 1819564 w 1948873"/>
              <a:gd name="connsiteY36" fmla="*/ 905163 h 1145309"/>
              <a:gd name="connsiteX37" fmla="*/ 1884218 w 1948873"/>
              <a:gd name="connsiteY37" fmla="*/ 831273 h 1145309"/>
              <a:gd name="connsiteX38" fmla="*/ 1902691 w 1948873"/>
              <a:gd name="connsiteY38" fmla="*/ 794327 h 1145309"/>
              <a:gd name="connsiteX39" fmla="*/ 1911927 w 1948873"/>
              <a:gd name="connsiteY39" fmla="*/ 766618 h 1145309"/>
              <a:gd name="connsiteX40" fmla="*/ 1930400 w 1948873"/>
              <a:gd name="connsiteY40" fmla="*/ 720436 h 1145309"/>
              <a:gd name="connsiteX41" fmla="*/ 1948873 w 1948873"/>
              <a:gd name="connsiteY41" fmla="*/ 665018 h 1145309"/>
              <a:gd name="connsiteX42" fmla="*/ 1939636 w 1948873"/>
              <a:gd name="connsiteY42" fmla="*/ 443345 h 1145309"/>
              <a:gd name="connsiteX43" fmla="*/ 1930400 w 1948873"/>
              <a:gd name="connsiteY43" fmla="*/ 406400 h 1145309"/>
              <a:gd name="connsiteX44" fmla="*/ 1865746 w 1948873"/>
              <a:gd name="connsiteY44" fmla="*/ 323273 h 1145309"/>
              <a:gd name="connsiteX45" fmla="*/ 1801091 w 1948873"/>
              <a:gd name="connsiteY45" fmla="*/ 230909 h 1145309"/>
              <a:gd name="connsiteX46" fmla="*/ 1773382 w 1948873"/>
              <a:gd name="connsiteY46" fmla="*/ 221673 h 1145309"/>
              <a:gd name="connsiteX47" fmla="*/ 1708727 w 1948873"/>
              <a:gd name="connsiteY47" fmla="*/ 175491 h 1145309"/>
              <a:gd name="connsiteX48" fmla="*/ 1671782 w 1948873"/>
              <a:gd name="connsiteY48" fmla="*/ 147782 h 1145309"/>
              <a:gd name="connsiteX49" fmla="*/ 1607127 w 1948873"/>
              <a:gd name="connsiteY49" fmla="*/ 129309 h 1145309"/>
              <a:gd name="connsiteX50" fmla="*/ 1542473 w 1948873"/>
              <a:gd name="connsiteY50" fmla="*/ 101600 h 1145309"/>
              <a:gd name="connsiteX51" fmla="*/ 1477818 w 1948873"/>
              <a:gd name="connsiteY51" fmla="*/ 83127 h 1145309"/>
              <a:gd name="connsiteX52" fmla="*/ 1394691 w 1948873"/>
              <a:gd name="connsiteY52" fmla="*/ 55418 h 1145309"/>
              <a:gd name="connsiteX53" fmla="*/ 1320800 w 1948873"/>
              <a:gd name="connsiteY53" fmla="*/ 46182 h 1145309"/>
              <a:gd name="connsiteX54" fmla="*/ 1256146 w 1948873"/>
              <a:gd name="connsiteY54" fmla="*/ 36945 h 1145309"/>
              <a:gd name="connsiteX55" fmla="*/ 1089891 w 1948873"/>
              <a:gd name="connsiteY55" fmla="*/ 9236 h 1145309"/>
              <a:gd name="connsiteX56" fmla="*/ 1034473 w 1948873"/>
              <a:gd name="connsiteY56" fmla="*/ 0 h 1145309"/>
              <a:gd name="connsiteX57" fmla="*/ 711200 w 1948873"/>
              <a:gd name="connsiteY57" fmla="*/ 9236 h 1145309"/>
              <a:gd name="connsiteX58" fmla="*/ 674255 w 1948873"/>
              <a:gd name="connsiteY58" fmla="*/ 18473 h 1145309"/>
              <a:gd name="connsiteX59" fmla="*/ 600364 w 1948873"/>
              <a:gd name="connsiteY59" fmla="*/ 64654 h 1145309"/>
              <a:gd name="connsiteX60" fmla="*/ 544946 w 1948873"/>
              <a:gd name="connsiteY60" fmla="*/ 101600 h 1145309"/>
              <a:gd name="connsiteX61" fmla="*/ 498764 w 1948873"/>
              <a:gd name="connsiteY61" fmla="*/ 120073 h 1145309"/>
              <a:gd name="connsiteX62" fmla="*/ 452582 w 1948873"/>
              <a:gd name="connsiteY62" fmla="*/ 147782 h 1145309"/>
              <a:gd name="connsiteX63" fmla="*/ 406400 w 1948873"/>
              <a:gd name="connsiteY63" fmla="*/ 157018 h 1145309"/>
              <a:gd name="connsiteX64" fmla="*/ 350982 w 1948873"/>
              <a:gd name="connsiteY64" fmla="*/ 193963 h 1145309"/>
              <a:gd name="connsiteX65" fmla="*/ 295564 w 1948873"/>
              <a:gd name="connsiteY65" fmla="*/ 203200 h 1145309"/>
              <a:gd name="connsiteX66" fmla="*/ 267855 w 1948873"/>
              <a:gd name="connsiteY66" fmla="*/ 212436 h 1145309"/>
              <a:gd name="connsiteX67" fmla="*/ 221673 w 1948873"/>
              <a:gd name="connsiteY67" fmla="*/ 258618 h 1145309"/>
              <a:gd name="connsiteX68" fmla="*/ 193964 w 1948873"/>
              <a:gd name="connsiteY68" fmla="*/ 277091 h 1145309"/>
              <a:gd name="connsiteX69" fmla="*/ 175491 w 1948873"/>
              <a:gd name="connsiteY69" fmla="*/ 295563 h 114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948873" h="1145309">
                <a:moveTo>
                  <a:pt x="498764" y="73891"/>
                </a:moveTo>
                <a:lnTo>
                  <a:pt x="221673" y="147782"/>
                </a:lnTo>
                <a:cubicBezTo>
                  <a:pt x="212280" y="150344"/>
                  <a:pt x="201567" y="150936"/>
                  <a:pt x="193964" y="157018"/>
                </a:cubicBezTo>
                <a:cubicBezTo>
                  <a:pt x="185296" y="163953"/>
                  <a:pt x="183340" y="176878"/>
                  <a:pt x="175491" y="184727"/>
                </a:cubicBezTo>
                <a:cubicBezTo>
                  <a:pt x="167642" y="192576"/>
                  <a:pt x="156310" y="196093"/>
                  <a:pt x="147782" y="203200"/>
                </a:cubicBezTo>
                <a:cubicBezTo>
                  <a:pt x="137747" y="211562"/>
                  <a:pt x="129309" y="221673"/>
                  <a:pt x="120073" y="230909"/>
                </a:cubicBezTo>
                <a:cubicBezTo>
                  <a:pt x="113915" y="246303"/>
                  <a:pt x="107422" y="261567"/>
                  <a:pt x="101600" y="277091"/>
                </a:cubicBezTo>
                <a:cubicBezTo>
                  <a:pt x="98182" y="286207"/>
                  <a:pt x="96718" y="296092"/>
                  <a:pt x="92364" y="304800"/>
                </a:cubicBezTo>
                <a:cubicBezTo>
                  <a:pt x="87400" y="314729"/>
                  <a:pt x="79282" y="322805"/>
                  <a:pt x="73891" y="332509"/>
                </a:cubicBezTo>
                <a:cubicBezTo>
                  <a:pt x="63861" y="350563"/>
                  <a:pt x="55418" y="369454"/>
                  <a:pt x="46182" y="387927"/>
                </a:cubicBezTo>
                <a:cubicBezTo>
                  <a:pt x="37869" y="429492"/>
                  <a:pt x="33665" y="456986"/>
                  <a:pt x="18473" y="498763"/>
                </a:cubicBezTo>
                <a:cubicBezTo>
                  <a:pt x="13767" y="511703"/>
                  <a:pt x="6158" y="523394"/>
                  <a:pt x="0" y="535709"/>
                </a:cubicBezTo>
                <a:cubicBezTo>
                  <a:pt x="3079" y="606521"/>
                  <a:pt x="3800" y="677475"/>
                  <a:pt x="9236" y="748145"/>
                </a:cubicBezTo>
                <a:cubicBezTo>
                  <a:pt x="9983" y="757852"/>
                  <a:pt x="14444" y="766991"/>
                  <a:pt x="18473" y="775854"/>
                </a:cubicBezTo>
                <a:cubicBezTo>
                  <a:pt x="29868" y="800923"/>
                  <a:pt x="40143" y="826833"/>
                  <a:pt x="55418" y="849745"/>
                </a:cubicBezTo>
                <a:cubicBezTo>
                  <a:pt x="70036" y="871671"/>
                  <a:pt x="84419" y="894355"/>
                  <a:pt x="101600" y="914400"/>
                </a:cubicBezTo>
                <a:cubicBezTo>
                  <a:pt x="110101" y="924318"/>
                  <a:pt x="119274" y="933747"/>
                  <a:pt x="129309" y="942109"/>
                </a:cubicBezTo>
                <a:cubicBezTo>
                  <a:pt x="165636" y="972381"/>
                  <a:pt x="213517" y="1011922"/>
                  <a:pt x="258618" y="1034473"/>
                </a:cubicBezTo>
                <a:cubicBezTo>
                  <a:pt x="267326" y="1038827"/>
                  <a:pt x="277091" y="1040630"/>
                  <a:pt x="286327" y="1043709"/>
                </a:cubicBezTo>
                <a:cubicBezTo>
                  <a:pt x="343239" y="1081651"/>
                  <a:pt x="280324" y="1044787"/>
                  <a:pt x="360218" y="1071418"/>
                </a:cubicBezTo>
                <a:cubicBezTo>
                  <a:pt x="467611" y="1107215"/>
                  <a:pt x="310548" y="1075456"/>
                  <a:pt x="452582" y="1099127"/>
                </a:cubicBezTo>
                <a:cubicBezTo>
                  <a:pt x="509932" y="1137361"/>
                  <a:pt x="458386" y="1109256"/>
                  <a:pt x="572655" y="1126836"/>
                </a:cubicBezTo>
                <a:cubicBezTo>
                  <a:pt x="582278" y="1128316"/>
                  <a:pt x="590726" y="1134696"/>
                  <a:pt x="600364" y="1136073"/>
                </a:cubicBezTo>
                <a:cubicBezTo>
                  <a:pt x="634029" y="1140882"/>
                  <a:pt x="668097" y="1142230"/>
                  <a:pt x="701964" y="1145309"/>
                </a:cubicBezTo>
                <a:lnTo>
                  <a:pt x="1357746" y="1136073"/>
                </a:lnTo>
                <a:cubicBezTo>
                  <a:pt x="1370436" y="1135735"/>
                  <a:pt x="1382243" y="1129326"/>
                  <a:pt x="1394691" y="1126836"/>
                </a:cubicBezTo>
                <a:cubicBezTo>
                  <a:pt x="1413055" y="1123163"/>
                  <a:pt x="1431636" y="1120679"/>
                  <a:pt x="1450109" y="1117600"/>
                </a:cubicBezTo>
                <a:cubicBezTo>
                  <a:pt x="1468582" y="1111442"/>
                  <a:pt x="1486876" y="1104722"/>
                  <a:pt x="1505527" y="1099127"/>
                </a:cubicBezTo>
                <a:cubicBezTo>
                  <a:pt x="1517686" y="1095479"/>
                  <a:pt x="1530587" y="1094348"/>
                  <a:pt x="1542473" y="1089891"/>
                </a:cubicBezTo>
                <a:cubicBezTo>
                  <a:pt x="1555365" y="1085057"/>
                  <a:pt x="1566763" y="1076842"/>
                  <a:pt x="1579418" y="1071418"/>
                </a:cubicBezTo>
                <a:cubicBezTo>
                  <a:pt x="1588367" y="1067583"/>
                  <a:pt x="1597891" y="1065261"/>
                  <a:pt x="1607127" y="1062182"/>
                </a:cubicBezTo>
                <a:lnTo>
                  <a:pt x="1662546" y="1025236"/>
                </a:lnTo>
                <a:cubicBezTo>
                  <a:pt x="1671782" y="1019078"/>
                  <a:pt x="1682406" y="1014612"/>
                  <a:pt x="1690255" y="1006763"/>
                </a:cubicBezTo>
                <a:cubicBezTo>
                  <a:pt x="1699491" y="997527"/>
                  <a:pt x="1707514" y="986891"/>
                  <a:pt x="1717964" y="979054"/>
                </a:cubicBezTo>
                <a:cubicBezTo>
                  <a:pt x="1732326" y="968283"/>
                  <a:pt x="1749784" y="962116"/>
                  <a:pt x="1764146" y="951345"/>
                </a:cubicBezTo>
                <a:cubicBezTo>
                  <a:pt x="1774596" y="943508"/>
                  <a:pt x="1781820" y="931998"/>
                  <a:pt x="1791855" y="923636"/>
                </a:cubicBezTo>
                <a:cubicBezTo>
                  <a:pt x="1800383" y="916529"/>
                  <a:pt x="1810328" y="911321"/>
                  <a:pt x="1819564" y="905163"/>
                </a:cubicBezTo>
                <a:cubicBezTo>
                  <a:pt x="1862666" y="840509"/>
                  <a:pt x="1838036" y="862060"/>
                  <a:pt x="1884218" y="831273"/>
                </a:cubicBezTo>
                <a:cubicBezTo>
                  <a:pt x="1890376" y="818958"/>
                  <a:pt x="1897267" y="806983"/>
                  <a:pt x="1902691" y="794327"/>
                </a:cubicBezTo>
                <a:cubicBezTo>
                  <a:pt x="1906526" y="785378"/>
                  <a:pt x="1908509" y="775734"/>
                  <a:pt x="1911927" y="766618"/>
                </a:cubicBezTo>
                <a:cubicBezTo>
                  <a:pt x="1917749" y="751094"/>
                  <a:pt x="1924734" y="736018"/>
                  <a:pt x="1930400" y="720436"/>
                </a:cubicBezTo>
                <a:cubicBezTo>
                  <a:pt x="1937054" y="702136"/>
                  <a:pt x="1948873" y="665018"/>
                  <a:pt x="1948873" y="665018"/>
                </a:cubicBezTo>
                <a:cubicBezTo>
                  <a:pt x="1945794" y="591127"/>
                  <a:pt x="1944905" y="517112"/>
                  <a:pt x="1939636" y="443345"/>
                </a:cubicBezTo>
                <a:cubicBezTo>
                  <a:pt x="1938732" y="430683"/>
                  <a:pt x="1937053" y="417211"/>
                  <a:pt x="1930400" y="406400"/>
                </a:cubicBezTo>
                <a:cubicBezTo>
                  <a:pt x="1912002" y="376504"/>
                  <a:pt x="1878783" y="355866"/>
                  <a:pt x="1865746" y="323273"/>
                </a:cubicBezTo>
                <a:cubicBezTo>
                  <a:pt x="1845488" y="272628"/>
                  <a:pt x="1850724" y="268134"/>
                  <a:pt x="1801091" y="230909"/>
                </a:cubicBezTo>
                <a:cubicBezTo>
                  <a:pt x="1793302" y="225067"/>
                  <a:pt x="1782618" y="224752"/>
                  <a:pt x="1773382" y="221673"/>
                </a:cubicBezTo>
                <a:cubicBezTo>
                  <a:pt x="1652650" y="131122"/>
                  <a:pt x="1803258" y="243013"/>
                  <a:pt x="1708727" y="175491"/>
                </a:cubicBezTo>
                <a:cubicBezTo>
                  <a:pt x="1696201" y="166544"/>
                  <a:pt x="1685796" y="154152"/>
                  <a:pt x="1671782" y="147782"/>
                </a:cubicBezTo>
                <a:cubicBezTo>
                  <a:pt x="1651377" y="138507"/>
                  <a:pt x="1628235" y="136848"/>
                  <a:pt x="1607127" y="129309"/>
                </a:cubicBezTo>
                <a:cubicBezTo>
                  <a:pt x="1585046" y="121423"/>
                  <a:pt x="1564554" y="109486"/>
                  <a:pt x="1542473" y="101600"/>
                </a:cubicBezTo>
                <a:cubicBezTo>
                  <a:pt x="1521365" y="94061"/>
                  <a:pt x="1499212" y="89813"/>
                  <a:pt x="1477818" y="83127"/>
                </a:cubicBezTo>
                <a:cubicBezTo>
                  <a:pt x="1449940" y="74415"/>
                  <a:pt x="1423122" y="62108"/>
                  <a:pt x="1394691" y="55418"/>
                </a:cubicBezTo>
                <a:cubicBezTo>
                  <a:pt x="1370529" y="49733"/>
                  <a:pt x="1345404" y="49463"/>
                  <a:pt x="1320800" y="46182"/>
                </a:cubicBezTo>
                <a:lnTo>
                  <a:pt x="1256146" y="36945"/>
                </a:lnTo>
                <a:cubicBezTo>
                  <a:pt x="1255801" y="36891"/>
                  <a:pt x="1117773" y="13883"/>
                  <a:pt x="1089891" y="9236"/>
                </a:cubicBezTo>
                <a:lnTo>
                  <a:pt x="1034473" y="0"/>
                </a:lnTo>
                <a:cubicBezTo>
                  <a:pt x="926715" y="3079"/>
                  <a:pt x="818860" y="3715"/>
                  <a:pt x="711200" y="9236"/>
                </a:cubicBezTo>
                <a:cubicBezTo>
                  <a:pt x="698523" y="9886"/>
                  <a:pt x="686141" y="14016"/>
                  <a:pt x="674255" y="18473"/>
                </a:cubicBezTo>
                <a:cubicBezTo>
                  <a:pt x="636442" y="32653"/>
                  <a:pt x="633899" y="41179"/>
                  <a:pt x="600364" y="64654"/>
                </a:cubicBezTo>
                <a:cubicBezTo>
                  <a:pt x="582176" y="77386"/>
                  <a:pt x="565560" y="93354"/>
                  <a:pt x="544946" y="101600"/>
                </a:cubicBezTo>
                <a:cubicBezTo>
                  <a:pt x="529552" y="107758"/>
                  <a:pt x="513593" y="112658"/>
                  <a:pt x="498764" y="120073"/>
                </a:cubicBezTo>
                <a:cubicBezTo>
                  <a:pt x="482707" y="128102"/>
                  <a:pt x="469250" y="141115"/>
                  <a:pt x="452582" y="147782"/>
                </a:cubicBezTo>
                <a:cubicBezTo>
                  <a:pt x="438006" y="153612"/>
                  <a:pt x="421794" y="153939"/>
                  <a:pt x="406400" y="157018"/>
                </a:cubicBezTo>
                <a:cubicBezTo>
                  <a:pt x="387927" y="169333"/>
                  <a:pt x="371476" y="185424"/>
                  <a:pt x="350982" y="193963"/>
                </a:cubicBezTo>
                <a:cubicBezTo>
                  <a:pt x="333695" y="201166"/>
                  <a:pt x="313846" y="199137"/>
                  <a:pt x="295564" y="203200"/>
                </a:cubicBezTo>
                <a:cubicBezTo>
                  <a:pt x="286060" y="205312"/>
                  <a:pt x="277091" y="209357"/>
                  <a:pt x="267855" y="212436"/>
                </a:cubicBezTo>
                <a:cubicBezTo>
                  <a:pt x="193964" y="261697"/>
                  <a:pt x="283249" y="197042"/>
                  <a:pt x="221673" y="258618"/>
                </a:cubicBezTo>
                <a:cubicBezTo>
                  <a:pt x="213824" y="266467"/>
                  <a:pt x="202632" y="270156"/>
                  <a:pt x="193964" y="277091"/>
                </a:cubicBezTo>
                <a:cubicBezTo>
                  <a:pt x="187164" y="282531"/>
                  <a:pt x="181649" y="289406"/>
                  <a:pt x="175491" y="295563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id="{78CE1AC3-1C11-4BF0-BAC1-1EFE8444EE45}"/>
              </a:ext>
            </a:extLst>
          </p:cNvPr>
          <p:cNvSpPr/>
          <p:nvPr/>
        </p:nvSpPr>
        <p:spPr>
          <a:xfrm>
            <a:off x="960581" y="4276437"/>
            <a:ext cx="397164" cy="812800"/>
          </a:xfrm>
          <a:custGeom>
            <a:avLst/>
            <a:gdLst>
              <a:gd name="connsiteX0" fmla="*/ 46183 w 397164"/>
              <a:gd name="connsiteY0" fmla="*/ 193963 h 812800"/>
              <a:gd name="connsiteX1" fmla="*/ 46183 w 397164"/>
              <a:gd name="connsiteY1" fmla="*/ 692727 h 812800"/>
              <a:gd name="connsiteX2" fmla="*/ 83128 w 397164"/>
              <a:gd name="connsiteY2" fmla="*/ 794327 h 812800"/>
              <a:gd name="connsiteX3" fmla="*/ 110837 w 397164"/>
              <a:gd name="connsiteY3" fmla="*/ 812800 h 812800"/>
              <a:gd name="connsiteX4" fmla="*/ 295564 w 397164"/>
              <a:gd name="connsiteY4" fmla="*/ 785090 h 812800"/>
              <a:gd name="connsiteX5" fmla="*/ 350983 w 397164"/>
              <a:gd name="connsiteY5" fmla="*/ 748145 h 812800"/>
              <a:gd name="connsiteX6" fmla="*/ 369455 w 397164"/>
              <a:gd name="connsiteY6" fmla="*/ 692727 h 812800"/>
              <a:gd name="connsiteX7" fmla="*/ 378692 w 397164"/>
              <a:gd name="connsiteY7" fmla="*/ 665018 h 812800"/>
              <a:gd name="connsiteX8" fmla="*/ 397164 w 397164"/>
              <a:gd name="connsiteY8" fmla="*/ 600363 h 812800"/>
              <a:gd name="connsiteX9" fmla="*/ 387928 w 397164"/>
              <a:gd name="connsiteY9" fmla="*/ 434109 h 812800"/>
              <a:gd name="connsiteX10" fmla="*/ 378692 w 397164"/>
              <a:gd name="connsiteY10" fmla="*/ 406400 h 812800"/>
              <a:gd name="connsiteX11" fmla="*/ 369455 w 397164"/>
              <a:gd name="connsiteY11" fmla="*/ 314036 h 812800"/>
              <a:gd name="connsiteX12" fmla="*/ 360219 w 397164"/>
              <a:gd name="connsiteY12" fmla="*/ 286327 h 812800"/>
              <a:gd name="connsiteX13" fmla="*/ 350983 w 397164"/>
              <a:gd name="connsiteY13" fmla="*/ 249381 h 812800"/>
              <a:gd name="connsiteX14" fmla="*/ 341746 w 397164"/>
              <a:gd name="connsiteY14" fmla="*/ 221672 h 812800"/>
              <a:gd name="connsiteX15" fmla="*/ 314037 w 397164"/>
              <a:gd name="connsiteY15" fmla="*/ 147781 h 812800"/>
              <a:gd name="connsiteX16" fmla="*/ 286328 w 397164"/>
              <a:gd name="connsiteY16" fmla="*/ 92363 h 812800"/>
              <a:gd name="connsiteX17" fmla="*/ 258619 w 397164"/>
              <a:gd name="connsiteY17" fmla="*/ 55418 h 812800"/>
              <a:gd name="connsiteX18" fmla="*/ 240146 w 397164"/>
              <a:gd name="connsiteY18" fmla="*/ 27709 h 812800"/>
              <a:gd name="connsiteX19" fmla="*/ 184728 w 397164"/>
              <a:gd name="connsiteY19" fmla="*/ 0 h 812800"/>
              <a:gd name="connsiteX20" fmla="*/ 110837 w 397164"/>
              <a:gd name="connsiteY20" fmla="*/ 9236 h 812800"/>
              <a:gd name="connsiteX21" fmla="*/ 83128 w 397164"/>
              <a:gd name="connsiteY21" fmla="*/ 18472 h 812800"/>
              <a:gd name="connsiteX22" fmla="*/ 64655 w 397164"/>
              <a:gd name="connsiteY22" fmla="*/ 46181 h 812800"/>
              <a:gd name="connsiteX23" fmla="*/ 55419 w 397164"/>
              <a:gd name="connsiteY23" fmla="*/ 73890 h 812800"/>
              <a:gd name="connsiteX24" fmla="*/ 36946 w 397164"/>
              <a:gd name="connsiteY24" fmla="*/ 101600 h 812800"/>
              <a:gd name="connsiteX25" fmla="*/ 18474 w 397164"/>
              <a:gd name="connsiteY25" fmla="*/ 157018 h 812800"/>
              <a:gd name="connsiteX26" fmla="*/ 9237 w 397164"/>
              <a:gd name="connsiteY26" fmla="*/ 230909 h 812800"/>
              <a:gd name="connsiteX27" fmla="*/ 1 w 397164"/>
              <a:gd name="connsiteY27" fmla="*/ 68349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7164" h="812800">
                <a:moveTo>
                  <a:pt x="46183" y="193963"/>
                </a:moveTo>
                <a:cubicBezTo>
                  <a:pt x="38360" y="397347"/>
                  <a:pt x="28994" y="486456"/>
                  <a:pt x="46183" y="692727"/>
                </a:cubicBezTo>
                <a:cubicBezTo>
                  <a:pt x="48571" y="721384"/>
                  <a:pt x="58782" y="769981"/>
                  <a:pt x="83128" y="794327"/>
                </a:cubicBezTo>
                <a:cubicBezTo>
                  <a:pt x="90977" y="802176"/>
                  <a:pt x="101601" y="806642"/>
                  <a:pt x="110837" y="812800"/>
                </a:cubicBezTo>
                <a:cubicBezTo>
                  <a:pt x="139753" y="810734"/>
                  <a:pt x="253140" y="813372"/>
                  <a:pt x="295564" y="785090"/>
                </a:cubicBezTo>
                <a:lnTo>
                  <a:pt x="350983" y="748145"/>
                </a:lnTo>
                <a:lnTo>
                  <a:pt x="369455" y="692727"/>
                </a:lnTo>
                <a:cubicBezTo>
                  <a:pt x="372534" y="683491"/>
                  <a:pt x="376331" y="674463"/>
                  <a:pt x="378692" y="665018"/>
                </a:cubicBezTo>
                <a:cubicBezTo>
                  <a:pt x="390289" y="618627"/>
                  <a:pt x="383914" y="640115"/>
                  <a:pt x="397164" y="600363"/>
                </a:cubicBezTo>
                <a:cubicBezTo>
                  <a:pt x="394085" y="544945"/>
                  <a:pt x="393190" y="489362"/>
                  <a:pt x="387928" y="434109"/>
                </a:cubicBezTo>
                <a:cubicBezTo>
                  <a:pt x="387005" y="424417"/>
                  <a:pt x="380172" y="416023"/>
                  <a:pt x="378692" y="406400"/>
                </a:cubicBezTo>
                <a:cubicBezTo>
                  <a:pt x="373987" y="375818"/>
                  <a:pt x="374160" y="344618"/>
                  <a:pt x="369455" y="314036"/>
                </a:cubicBezTo>
                <a:cubicBezTo>
                  <a:pt x="367975" y="304413"/>
                  <a:pt x="362894" y="295688"/>
                  <a:pt x="360219" y="286327"/>
                </a:cubicBezTo>
                <a:cubicBezTo>
                  <a:pt x="356732" y="274121"/>
                  <a:pt x="354470" y="261587"/>
                  <a:pt x="350983" y="249381"/>
                </a:cubicBezTo>
                <a:cubicBezTo>
                  <a:pt x="348308" y="240020"/>
                  <a:pt x="344421" y="231033"/>
                  <a:pt x="341746" y="221672"/>
                </a:cubicBezTo>
                <a:cubicBezTo>
                  <a:pt x="317416" y="136520"/>
                  <a:pt x="350937" y="233881"/>
                  <a:pt x="314037" y="147781"/>
                </a:cubicBezTo>
                <a:cubicBezTo>
                  <a:pt x="294429" y="102028"/>
                  <a:pt x="318026" y="136739"/>
                  <a:pt x="286328" y="92363"/>
                </a:cubicBezTo>
                <a:cubicBezTo>
                  <a:pt x="277380" y="79837"/>
                  <a:pt x="267567" y="67944"/>
                  <a:pt x="258619" y="55418"/>
                </a:cubicBezTo>
                <a:cubicBezTo>
                  <a:pt x="252167" y="46385"/>
                  <a:pt x="247995" y="35558"/>
                  <a:pt x="240146" y="27709"/>
                </a:cubicBezTo>
                <a:cubicBezTo>
                  <a:pt x="222240" y="9803"/>
                  <a:pt x="207266" y="7512"/>
                  <a:pt x="184728" y="0"/>
                </a:cubicBezTo>
                <a:cubicBezTo>
                  <a:pt x="160098" y="3079"/>
                  <a:pt x="135259" y="4796"/>
                  <a:pt x="110837" y="9236"/>
                </a:cubicBezTo>
                <a:cubicBezTo>
                  <a:pt x="101258" y="10978"/>
                  <a:pt x="90731" y="12390"/>
                  <a:pt x="83128" y="18472"/>
                </a:cubicBezTo>
                <a:cubicBezTo>
                  <a:pt x="74460" y="25407"/>
                  <a:pt x="70813" y="36945"/>
                  <a:pt x="64655" y="46181"/>
                </a:cubicBezTo>
                <a:cubicBezTo>
                  <a:pt x="61576" y="55417"/>
                  <a:pt x="59773" y="65182"/>
                  <a:pt x="55419" y="73890"/>
                </a:cubicBezTo>
                <a:cubicBezTo>
                  <a:pt x="50455" y="83819"/>
                  <a:pt x="41454" y="91456"/>
                  <a:pt x="36946" y="101600"/>
                </a:cubicBezTo>
                <a:cubicBezTo>
                  <a:pt x="29038" y="119394"/>
                  <a:pt x="18474" y="157018"/>
                  <a:pt x="18474" y="157018"/>
                </a:cubicBezTo>
                <a:cubicBezTo>
                  <a:pt x="15395" y="181648"/>
                  <a:pt x="10191" y="206105"/>
                  <a:pt x="9237" y="230909"/>
                </a:cubicBezTo>
                <a:cubicBezTo>
                  <a:pt x="-349" y="480135"/>
                  <a:pt x="1" y="521411"/>
                  <a:pt x="1" y="68349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1396803-916F-4BB3-A8CD-73F2D4DDA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782" y="1567807"/>
            <a:ext cx="5913632" cy="2103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4BD7A3AF-9370-4C47-AAC5-836260939DE5}"/>
              </a:ext>
            </a:extLst>
          </p:cNvPr>
          <p:cNvSpPr/>
          <p:nvPr/>
        </p:nvSpPr>
        <p:spPr>
          <a:xfrm>
            <a:off x="5689600" y="2743200"/>
            <a:ext cx="1191491" cy="528424"/>
          </a:xfrm>
          <a:custGeom>
            <a:avLst/>
            <a:gdLst>
              <a:gd name="connsiteX0" fmla="*/ 544945 w 1191491"/>
              <a:gd name="connsiteY0" fmla="*/ 36945 h 528424"/>
              <a:gd name="connsiteX1" fmla="*/ 498764 w 1191491"/>
              <a:gd name="connsiteY1" fmla="*/ 18473 h 528424"/>
              <a:gd name="connsiteX2" fmla="*/ 461818 w 1191491"/>
              <a:gd name="connsiteY2" fmla="*/ 9236 h 528424"/>
              <a:gd name="connsiteX3" fmla="*/ 434109 w 1191491"/>
              <a:gd name="connsiteY3" fmla="*/ 0 h 528424"/>
              <a:gd name="connsiteX4" fmla="*/ 295564 w 1191491"/>
              <a:gd name="connsiteY4" fmla="*/ 9236 h 528424"/>
              <a:gd name="connsiteX5" fmla="*/ 240145 w 1191491"/>
              <a:gd name="connsiteY5" fmla="*/ 27709 h 528424"/>
              <a:gd name="connsiteX6" fmla="*/ 203200 w 1191491"/>
              <a:gd name="connsiteY6" fmla="*/ 36945 h 528424"/>
              <a:gd name="connsiteX7" fmla="*/ 138545 w 1191491"/>
              <a:gd name="connsiteY7" fmla="*/ 73891 h 528424"/>
              <a:gd name="connsiteX8" fmla="*/ 110836 w 1191491"/>
              <a:gd name="connsiteY8" fmla="*/ 83127 h 528424"/>
              <a:gd name="connsiteX9" fmla="*/ 55418 w 1191491"/>
              <a:gd name="connsiteY9" fmla="*/ 129309 h 528424"/>
              <a:gd name="connsiteX10" fmla="*/ 18473 w 1191491"/>
              <a:gd name="connsiteY10" fmla="*/ 184727 h 528424"/>
              <a:gd name="connsiteX11" fmla="*/ 9236 w 1191491"/>
              <a:gd name="connsiteY11" fmla="*/ 221673 h 528424"/>
              <a:gd name="connsiteX12" fmla="*/ 0 w 1191491"/>
              <a:gd name="connsiteY12" fmla="*/ 249382 h 528424"/>
              <a:gd name="connsiteX13" fmla="*/ 9236 w 1191491"/>
              <a:gd name="connsiteY13" fmla="*/ 341745 h 528424"/>
              <a:gd name="connsiteX14" fmla="*/ 55418 w 1191491"/>
              <a:gd name="connsiteY14" fmla="*/ 387927 h 528424"/>
              <a:gd name="connsiteX15" fmla="*/ 83127 w 1191491"/>
              <a:gd name="connsiteY15" fmla="*/ 415636 h 528424"/>
              <a:gd name="connsiteX16" fmla="*/ 175491 w 1191491"/>
              <a:gd name="connsiteY16" fmla="*/ 443345 h 528424"/>
              <a:gd name="connsiteX17" fmla="*/ 203200 w 1191491"/>
              <a:gd name="connsiteY17" fmla="*/ 452582 h 528424"/>
              <a:gd name="connsiteX18" fmla="*/ 258618 w 1191491"/>
              <a:gd name="connsiteY18" fmla="*/ 461818 h 528424"/>
              <a:gd name="connsiteX19" fmla="*/ 471055 w 1191491"/>
              <a:gd name="connsiteY19" fmla="*/ 508000 h 528424"/>
              <a:gd name="connsiteX20" fmla="*/ 701964 w 1191491"/>
              <a:gd name="connsiteY20" fmla="*/ 526473 h 528424"/>
              <a:gd name="connsiteX21" fmla="*/ 877455 w 1191491"/>
              <a:gd name="connsiteY21" fmla="*/ 517236 h 528424"/>
              <a:gd name="connsiteX22" fmla="*/ 1006764 w 1191491"/>
              <a:gd name="connsiteY22" fmla="*/ 471055 h 528424"/>
              <a:gd name="connsiteX23" fmla="*/ 1062182 w 1191491"/>
              <a:gd name="connsiteY23" fmla="*/ 461818 h 528424"/>
              <a:gd name="connsiteX24" fmla="*/ 1126836 w 1191491"/>
              <a:gd name="connsiteY24" fmla="*/ 424873 h 528424"/>
              <a:gd name="connsiteX25" fmla="*/ 1163782 w 1191491"/>
              <a:gd name="connsiteY25" fmla="*/ 369455 h 528424"/>
              <a:gd name="connsiteX26" fmla="*/ 1182255 w 1191491"/>
              <a:gd name="connsiteY26" fmla="*/ 341745 h 528424"/>
              <a:gd name="connsiteX27" fmla="*/ 1191491 w 1191491"/>
              <a:gd name="connsiteY27" fmla="*/ 314036 h 528424"/>
              <a:gd name="connsiteX28" fmla="*/ 1173018 w 1191491"/>
              <a:gd name="connsiteY28" fmla="*/ 184727 h 528424"/>
              <a:gd name="connsiteX29" fmla="*/ 1154545 w 1191491"/>
              <a:gd name="connsiteY29" fmla="*/ 157018 h 528424"/>
              <a:gd name="connsiteX30" fmla="*/ 1126836 w 1191491"/>
              <a:gd name="connsiteY30" fmla="*/ 101600 h 528424"/>
              <a:gd name="connsiteX31" fmla="*/ 1071418 w 1191491"/>
              <a:gd name="connsiteY31" fmla="*/ 64655 h 528424"/>
              <a:gd name="connsiteX32" fmla="*/ 1006764 w 1191491"/>
              <a:gd name="connsiteY32" fmla="*/ 36945 h 528424"/>
              <a:gd name="connsiteX33" fmla="*/ 932873 w 1191491"/>
              <a:gd name="connsiteY33" fmla="*/ 27709 h 528424"/>
              <a:gd name="connsiteX34" fmla="*/ 877455 w 1191491"/>
              <a:gd name="connsiteY34" fmla="*/ 18473 h 528424"/>
              <a:gd name="connsiteX35" fmla="*/ 738909 w 1191491"/>
              <a:gd name="connsiteY35" fmla="*/ 0 h 528424"/>
              <a:gd name="connsiteX36" fmla="*/ 434109 w 1191491"/>
              <a:gd name="connsiteY36" fmla="*/ 27709 h 528424"/>
              <a:gd name="connsiteX37" fmla="*/ 397164 w 1191491"/>
              <a:gd name="connsiteY37" fmla="*/ 55418 h 52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191491" h="528424">
                <a:moveTo>
                  <a:pt x="544945" y="36945"/>
                </a:moveTo>
                <a:cubicBezTo>
                  <a:pt x="529551" y="30788"/>
                  <a:pt x="514493" y="23716"/>
                  <a:pt x="498764" y="18473"/>
                </a:cubicBezTo>
                <a:cubicBezTo>
                  <a:pt x="486721" y="14459"/>
                  <a:pt x="474024" y="12723"/>
                  <a:pt x="461818" y="9236"/>
                </a:cubicBezTo>
                <a:cubicBezTo>
                  <a:pt x="452457" y="6561"/>
                  <a:pt x="443345" y="3079"/>
                  <a:pt x="434109" y="0"/>
                </a:cubicBezTo>
                <a:cubicBezTo>
                  <a:pt x="387927" y="3079"/>
                  <a:pt x="341383" y="2690"/>
                  <a:pt x="295564" y="9236"/>
                </a:cubicBezTo>
                <a:cubicBezTo>
                  <a:pt x="276287" y="11990"/>
                  <a:pt x="259036" y="22986"/>
                  <a:pt x="240145" y="27709"/>
                </a:cubicBezTo>
                <a:lnTo>
                  <a:pt x="203200" y="36945"/>
                </a:lnTo>
                <a:cubicBezTo>
                  <a:pt x="175372" y="55497"/>
                  <a:pt x="171357" y="59829"/>
                  <a:pt x="138545" y="73891"/>
                </a:cubicBezTo>
                <a:cubicBezTo>
                  <a:pt x="129596" y="77726"/>
                  <a:pt x="120072" y="80048"/>
                  <a:pt x="110836" y="83127"/>
                </a:cubicBezTo>
                <a:cubicBezTo>
                  <a:pt x="86206" y="99547"/>
                  <a:pt x="74564" y="104692"/>
                  <a:pt x="55418" y="129309"/>
                </a:cubicBezTo>
                <a:cubicBezTo>
                  <a:pt x="41788" y="146834"/>
                  <a:pt x="18473" y="184727"/>
                  <a:pt x="18473" y="184727"/>
                </a:cubicBezTo>
                <a:cubicBezTo>
                  <a:pt x="15394" y="197042"/>
                  <a:pt x="12723" y="209467"/>
                  <a:pt x="9236" y="221673"/>
                </a:cubicBezTo>
                <a:cubicBezTo>
                  <a:pt x="6561" y="231034"/>
                  <a:pt x="0" y="239646"/>
                  <a:pt x="0" y="249382"/>
                </a:cubicBezTo>
                <a:cubicBezTo>
                  <a:pt x="0" y="280323"/>
                  <a:pt x="2279" y="311596"/>
                  <a:pt x="9236" y="341745"/>
                </a:cubicBezTo>
                <a:cubicBezTo>
                  <a:pt x="15687" y="369701"/>
                  <a:pt x="36651" y="372288"/>
                  <a:pt x="55418" y="387927"/>
                </a:cubicBezTo>
                <a:cubicBezTo>
                  <a:pt x="65453" y="396289"/>
                  <a:pt x="72050" y="408713"/>
                  <a:pt x="83127" y="415636"/>
                </a:cubicBezTo>
                <a:cubicBezTo>
                  <a:pt x="116225" y="436322"/>
                  <a:pt x="139241" y="434282"/>
                  <a:pt x="175491" y="443345"/>
                </a:cubicBezTo>
                <a:cubicBezTo>
                  <a:pt x="184936" y="445706"/>
                  <a:pt x="193696" y="450470"/>
                  <a:pt x="203200" y="452582"/>
                </a:cubicBezTo>
                <a:cubicBezTo>
                  <a:pt x="221481" y="456645"/>
                  <a:pt x="240356" y="457668"/>
                  <a:pt x="258618" y="461818"/>
                </a:cubicBezTo>
                <a:cubicBezTo>
                  <a:pt x="472995" y="510540"/>
                  <a:pt x="336636" y="488798"/>
                  <a:pt x="471055" y="508000"/>
                </a:cubicBezTo>
                <a:cubicBezTo>
                  <a:pt x="558918" y="537287"/>
                  <a:pt x="518077" y="526473"/>
                  <a:pt x="701964" y="526473"/>
                </a:cubicBezTo>
                <a:cubicBezTo>
                  <a:pt x="760542" y="526473"/>
                  <a:pt x="818958" y="520315"/>
                  <a:pt x="877455" y="517236"/>
                </a:cubicBezTo>
                <a:cubicBezTo>
                  <a:pt x="897209" y="509828"/>
                  <a:pt x="979960" y="477756"/>
                  <a:pt x="1006764" y="471055"/>
                </a:cubicBezTo>
                <a:cubicBezTo>
                  <a:pt x="1024932" y="466513"/>
                  <a:pt x="1043709" y="464897"/>
                  <a:pt x="1062182" y="461818"/>
                </a:cubicBezTo>
                <a:cubicBezTo>
                  <a:pt x="1073069" y="456374"/>
                  <a:pt x="1116684" y="436475"/>
                  <a:pt x="1126836" y="424873"/>
                </a:cubicBezTo>
                <a:cubicBezTo>
                  <a:pt x="1141456" y="408165"/>
                  <a:pt x="1151467" y="387928"/>
                  <a:pt x="1163782" y="369455"/>
                </a:cubicBezTo>
                <a:lnTo>
                  <a:pt x="1182255" y="341745"/>
                </a:lnTo>
                <a:cubicBezTo>
                  <a:pt x="1185334" y="332509"/>
                  <a:pt x="1191491" y="323772"/>
                  <a:pt x="1191491" y="314036"/>
                </a:cubicBezTo>
                <a:cubicBezTo>
                  <a:pt x="1191491" y="292791"/>
                  <a:pt x="1190113" y="218915"/>
                  <a:pt x="1173018" y="184727"/>
                </a:cubicBezTo>
                <a:cubicBezTo>
                  <a:pt x="1168053" y="174798"/>
                  <a:pt x="1160703" y="166254"/>
                  <a:pt x="1154545" y="157018"/>
                </a:cubicBezTo>
                <a:cubicBezTo>
                  <a:pt x="1147957" y="137252"/>
                  <a:pt x="1143689" y="116346"/>
                  <a:pt x="1126836" y="101600"/>
                </a:cubicBezTo>
                <a:cubicBezTo>
                  <a:pt x="1110128" y="86980"/>
                  <a:pt x="1089891" y="76970"/>
                  <a:pt x="1071418" y="64655"/>
                </a:cubicBezTo>
                <a:cubicBezTo>
                  <a:pt x="1040102" y="43777"/>
                  <a:pt x="1046525" y="43572"/>
                  <a:pt x="1006764" y="36945"/>
                </a:cubicBezTo>
                <a:cubicBezTo>
                  <a:pt x="982280" y="32864"/>
                  <a:pt x="957446" y="31219"/>
                  <a:pt x="932873" y="27709"/>
                </a:cubicBezTo>
                <a:cubicBezTo>
                  <a:pt x="914334" y="25061"/>
                  <a:pt x="896018" y="20948"/>
                  <a:pt x="877455" y="18473"/>
                </a:cubicBezTo>
                <a:cubicBezTo>
                  <a:pt x="707888" y="-4136"/>
                  <a:pt x="867388" y="21412"/>
                  <a:pt x="738909" y="0"/>
                </a:cubicBezTo>
                <a:cubicBezTo>
                  <a:pt x="470057" y="9957"/>
                  <a:pt x="568445" y="-17070"/>
                  <a:pt x="434109" y="27709"/>
                </a:cubicBezTo>
                <a:cubicBezTo>
                  <a:pt x="399869" y="39122"/>
                  <a:pt x="410754" y="28236"/>
                  <a:pt x="397164" y="5541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16319C2B-30EE-4E51-AE77-3D85245D7061}"/>
              </a:ext>
            </a:extLst>
          </p:cNvPr>
          <p:cNvSpPr/>
          <p:nvPr/>
        </p:nvSpPr>
        <p:spPr>
          <a:xfrm>
            <a:off x="6982691" y="2530764"/>
            <a:ext cx="1252791" cy="766618"/>
          </a:xfrm>
          <a:custGeom>
            <a:avLst/>
            <a:gdLst>
              <a:gd name="connsiteX0" fmla="*/ 184727 w 1252791"/>
              <a:gd name="connsiteY0" fmla="*/ 175491 h 766618"/>
              <a:gd name="connsiteX1" fmla="*/ 110836 w 1252791"/>
              <a:gd name="connsiteY1" fmla="*/ 193963 h 766618"/>
              <a:gd name="connsiteX2" fmla="*/ 83127 w 1252791"/>
              <a:gd name="connsiteY2" fmla="*/ 212436 h 766618"/>
              <a:gd name="connsiteX3" fmla="*/ 46182 w 1252791"/>
              <a:gd name="connsiteY3" fmla="*/ 277091 h 766618"/>
              <a:gd name="connsiteX4" fmla="*/ 27709 w 1252791"/>
              <a:gd name="connsiteY4" fmla="*/ 304800 h 766618"/>
              <a:gd name="connsiteX5" fmla="*/ 9236 w 1252791"/>
              <a:gd name="connsiteY5" fmla="*/ 360218 h 766618"/>
              <a:gd name="connsiteX6" fmla="*/ 0 w 1252791"/>
              <a:gd name="connsiteY6" fmla="*/ 387927 h 766618"/>
              <a:gd name="connsiteX7" fmla="*/ 27709 w 1252791"/>
              <a:gd name="connsiteY7" fmla="*/ 517236 h 766618"/>
              <a:gd name="connsiteX8" fmla="*/ 46182 w 1252791"/>
              <a:gd name="connsiteY8" fmla="*/ 581891 h 766618"/>
              <a:gd name="connsiteX9" fmla="*/ 55418 w 1252791"/>
              <a:gd name="connsiteY9" fmla="*/ 609600 h 766618"/>
              <a:gd name="connsiteX10" fmla="*/ 64654 w 1252791"/>
              <a:gd name="connsiteY10" fmla="*/ 655781 h 766618"/>
              <a:gd name="connsiteX11" fmla="*/ 73891 w 1252791"/>
              <a:gd name="connsiteY11" fmla="*/ 683491 h 766618"/>
              <a:gd name="connsiteX12" fmla="*/ 101600 w 1252791"/>
              <a:gd name="connsiteY12" fmla="*/ 692727 h 766618"/>
              <a:gd name="connsiteX13" fmla="*/ 129309 w 1252791"/>
              <a:gd name="connsiteY13" fmla="*/ 711200 h 766618"/>
              <a:gd name="connsiteX14" fmla="*/ 212436 w 1252791"/>
              <a:gd name="connsiteY14" fmla="*/ 729672 h 766618"/>
              <a:gd name="connsiteX15" fmla="*/ 304800 w 1252791"/>
              <a:gd name="connsiteY15" fmla="*/ 748145 h 766618"/>
              <a:gd name="connsiteX16" fmla="*/ 572654 w 1252791"/>
              <a:gd name="connsiteY16" fmla="*/ 766618 h 766618"/>
              <a:gd name="connsiteX17" fmla="*/ 757382 w 1252791"/>
              <a:gd name="connsiteY17" fmla="*/ 757381 h 766618"/>
              <a:gd name="connsiteX18" fmla="*/ 849745 w 1252791"/>
              <a:gd name="connsiteY18" fmla="*/ 738909 h 766618"/>
              <a:gd name="connsiteX19" fmla="*/ 1016000 w 1252791"/>
              <a:gd name="connsiteY19" fmla="*/ 711200 h 766618"/>
              <a:gd name="connsiteX20" fmla="*/ 1043709 w 1252791"/>
              <a:gd name="connsiteY20" fmla="*/ 701963 h 766618"/>
              <a:gd name="connsiteX21" fmla="*/ 1080654 w 1252791"/>
              <a:gd name="connsiteY21" fmla="*/ 683491 h 766618"/>
              <a:gd name="connsiteX22" fmla="*/ 1145309 w 1252791"/>
              <a:gd name="connsiteY22" fmla="*/ 674254 h 766618"/>
              <a:gd name="connsiteX23" fmla="*/ 1200727 w 1252791"/>
              <a:gd name="connsiteY23" fmla="*/ 637309 h 766618"/>
              <a:gd name="connsiteX24" fmla="*/ 1228436 w 1252791"/>
              <a:gd name="connsiteY24" fmla="*/ 581891 h 766618"/>
              <a:gd name="connsiteX25" fmla="*/ 1237673 w 1252791"/>
              <a:gd name="connsiteY25" fmla="*/ 554181 h 766618"/>
              <a:gd name="connsiteX26" fmla="*/ 1237673 w 1252791"/>
              <a:gd name="connsiteY26" fmla="*/ 258618 h 766618"/>
              <a:gd name="connsiteX27" fmla="*/ 1219200 w 1252791"/>
              <a:gd name="connsiteY27" fmla="*/ 230909 h 766618"/>
              <a:gd name="connsiteX28" fmla="*/ 1191491 w 1252791"/>
              <a:gd name="connsiteY28" fmla="*/ 166254 h 766618"/>
              <a:gd name="connsiteX29" fmla="*/ 1136073 w 1252791"/>
              <a:gd name="connsiteY29" fmla="*/ 138545 h 766618"/>
              <a:gd name="connsiteX30" fmla="*/ 1108364 w 1252791"/>
              <a:gd name="connsiteY30" fmla="*/ 120072 h 766618"/>
              <a:gd name="connsiteX31" fmla="*/ 1006764 w 1252791"/>
              <a:gd name="connsiteY31" fmla="*/ 101600 h 766618"/>
              <a:gd name="connsiteX32" fmla="*/ 858982 w 1252791"/>
              <a:gd name="connsiteY32" fmla="*/ 55418 h 766618"/>
              <a:gd name="connsiteX33" fmla="*/ 683491 w 1252791"/>
              <a:gd name="connsiteY33" fmla="*/ 27709 h 766618"/>
              <a:gd name="connsiteX34" fmla="*/ 489527 w 1252791"/>
              <a:gd name="connsiteY34" fmla="*/ 0 h 766618"/>
              <a:gd name="connsiteX35" fmla="*/ 397164 w 1252791"/>
              <a:gd name="connsiteY35" fmla="*/ 9236 h 766618"/>
              <a:gd name="connsiteX36" fmla="*/ 369454 w 1252791"/>
              <a:gd name="connsiteY36" fmla="*/ 18472 h 766618"/>
              <a:gd name="connsiteX37" fmla="*/ 304800 w 1252791"/>
              <a:gd name="connsiteY37" fmla="*/ 46181 h 766618"/>
              <a:gd name="connsiteX38" fmla="*/ 277091 w 1252791"/>
              <a:gd name="connsiteY38" fmla="*/ 64654 h 766618"/>
              <a:gd name="connsiteX39" fmla="*/ 240145 w 1252791"/>
              <a:gd name="connsiteY39" fmla="*/ 73891 h 766618"/>
              <a:gd name="connsiteX40" fmla="*/ 212436 w 1252791"/>
              <a:gd name="connsiteY40" fmla="*/ 101600 h 766618"/>
              <a:gd name="connsiteX41" fmla="*/ 184727 w 1252791"/>
              <a:gd name="connsiteY41" fmla="*/ 120072 h 766618"/>
              <a:gd name="connsiteX42" fmla="*/ 175491 w 1252791"/>
              <a:gd name="connsiteY42" fmla="*/ 147781 h 766618"/>
              <a:gd name="connsiteX43" fmla="*/ 138545 w 1252791"/>
              <a:gd name="connsiteY43" fmla="*/ 203200 h 766618"/>
              <a:gd name="connsiteX44" fmla="*/ 120073 w 1252791"/>
              <a:gd name="connsiteY44" fmla="*/ 286327 h 76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252791" h="766618">
                <a:moveTo>
                  <a:pt x="184727" y="175491"/>
                </a:moveTo>
                <a:cubicBezTo>
                  <a:pt x="167164" y="179004"/>
                  <a:pt x="129769" y="184496"/>
                  <a:pt x="110836" y="193963"/>
                </a:cubicBezTo>
                <a:cubicBezTo>
                  <a:pt x="100907" y="198927"/>
                  <a:pt x="92363" y="206278"/>
                  <a:pt x="83127" y="212436"/>
                </a:cubicBezTo>
                <a:cubicBezTo>
                  <a:pt x="38120" y="279945"/>
                  <a:pt x="93056" y="195061"/>
                  <a:pt x="46182" y="277091"/>
                </a:cubicBezTo>
                <a:cubicBezTo>
                  <a:pt x="40675" y="286729"/>
                  <a:pt x="33867" y="295564"/>
                  <a:pt x="27709" y="304800"/>
                </a:cubicBezTo>
                <a:lnTo>
                  <a:pt x="9236" y="360218"/>
                </a:lnTo>
                <a:lnTo>
                  <a:pt x="0" y="387927"/>
                </a:lnTo>
                <a:cubicBezTo>
                  <a:pt x="7752" y="434440"/>
                  <a:pt x="12364" y="471200"/>
                  <a:pt x="27709" y="517236"/>
                </a:cubicBezTo>
                <a:cubicBezTo>
                  <a:pt x="49854" y="583672"/>
                  <a:pt x="22986" y="500707"/>
                  <a:pt x="46182" y="581891"/>
                </a:cubicBezTo>
                <a:cubicBezTo>
                  <a:pt x="48857" y="591252"/>
                  <a:pt x="53057" y="600155"/>
                  <a:pt x="55418" y="609600"/>
                </a:cubicBezTo>
                <a:cubicBezTo>
                  <a:pt x="59225" y="624830"/>
                  <a:pt x="60847" y="640551"/>
                  <a:pt x="64654" y="655781"/>
                </a:cubicBezTo>
                <a:cubicBezTo>
                  <a:pt x="67015" y="665227"/>
                  <a:pt x="67006" y="676606"/>
                  <a:pt x="73891" y="683491"/>
                </a:cubicBezTo>
                <a:cubicBezTo>
                  <a:pt x="80775" y="690375"/>
                  <a:pt x="92364" y="689648"/>
                  <a:pt x="101600" y="692727"/>
                </a:cubicBezTo>
                <a:cubicBezTo>
                  <a:pt x="110836" y="698885"/>
                  <a:pt x="119380" y="706236"/>
                  <a:pt x="129309" y="711200"/>
                </a:cubicBezTo>
                <a:cubicBezTo>
                  <a:pt x="153275" y="723183"/>
                  <a:pt x="188789" y="724942"/>
                  <a:pt x="212436" y="729672"/>
                </a:cubicBezTo>
                <a:cubicBezTo>
                  <a:pt x="266797" y="740544"/>
                  <a:pt x="237972" y="741111"/>
                  <a:pt x="304800" y="748145"/>
                </a:cubicBezTo>
                <a:cubicBezTo>
                  <a:pt x="361877" y="754153"/>
                  <a:pt x="522771" y="763500"/>
                  <a:pt x="572654" y="766618"/>
                </a:cubicBezTo>
                <a:cubicBezTo>
                  <a:pt x="634230" y="763539"/>
                  <a:pt x="695898" y="761935"/>
                  <a:pt x="757382" y="757381"/>
                </a:cubicBezTo>
                <a:cubicBezTo>
                  <a:pt x="887041" y="747776"/>
                  <a:pt x="776622" y="754578"/>
                  <a:pt x="849745" y="738909"/>
                </a:cubicBezTo>
                <a:cubicBezTo>
                  <a:pt x="916857" y="724528"/>
                  <a:pt x="952628" y="720253"/>
                  <a:pt x="1016000" y="711200"/>
                </a:cubicBezTo>
                <a:cubicBezTo>
                  <a:pt x="1025236" y="708121"/>
                  <a:pt x="1034760" y="705798"/>
                  <a:pt x="1043709" y="701963"/>
                </a:cubicBezTo>
                <a:cubicBezTo>
                  <a:pt x="1056364" y="696539"/>
                  <a:pt x="1067371" y="687114"/>
                  <a:pt x="1080654" y="683491"/>
                </a:cubicBezTo>
                <a:cubicBezTo>
                  <a:pt x="1101657" y="677763"/>
                  <a:pt x="1123757" y="677333"/>
                  <a:pt x="1145309" y="674254"/>
                </a:cubicBezTo>
                <a:cubicBezTo>
                  <a:pt x="1163782" y="661939"/>
                  <a:pt x="1193706" y="658371"/>
                  <a:pt x="1200727" y="637309"/>
                </a:cubicBezTo>
                <a:cubicBezTo>
                  <a:pt x="1223946" y="567658"/>
                  <a:pt x="1192625" y="653515"/>
                  <a:pt x="1228436" y="581891"/>
                </a:cubicBezTo>
                <a:cubicBezTo>
                  <a:pt x="1232790" y="573183"/>
                  <a:pt x="1234594" y="563418"/>
                  <a:pt x="1237673" y="554181"/>
                </a:cubicBezTo>
                <a:cubicBezTo>
                  <a:pt x="1257652" y="434305"/>
                  <a:pt x="1258009" y="455195"/>
                  <a:pt x="1237673" y="258618"/>
                </a:cubicBezTo>
                <a:cubicBezTo>
                  <a:pt x="1236531" y="247576"/>
                  <a:pt x="1225358" y="240145"/>
                  <a:pt x="1219200" y="230909"/>
                </a:cubicBezTo>
                <a:cubicBezTo>
                  <a:pt x="1212783" y="211658"/>
                  <a:pt x="1204173" y="181473"/>
                  <a:pt x="1191491" y="166254"/>
                </a:cubicBezTo>
                <a:cubicBezTo>
                  <a:pt x="1177717" y="149726"/>
                  <a:pt x="1154986" y="144849"/>
                  <a:pt x="1136073" y="138545"/>
                </a:cubicBezTo>
                <a:cubicBezTo>
                  <a:pt x="1126837" y="132387"/>
                  <a:pt x="1118567" y="124445"/>
                  <a:pt x="1108364" y="120072"/>
                </a:cubicBezTo>
                <a:cubicBezTo>
                  <a:pt x="1084407" y="109805"/>
                  <a:pt x="1025489" y="105345"/>
                  <a:pt x="1006764" y="101600"/>
                </a:cubicBezTo>
                <a:cubicBezTo>
                  <a:pt x="879166" y="76080"/>
                  <a:pt x="985850" y="92732"/>
                  <a:pt x="858982" y="55418"/>
                </a:cubicBezTo>
                <a:cubicBezTo>
                  <a:pt x="787623" y="34430"/>
                  <a:pt x="758346" y="35194"/>
                  <a:pt x="683491" y="27709"/>
                </a:cubicBezTo>
                <a:cubicBezTo>
                  <a:pt x="604115" y="10070"/>
                  <a:pt x="576483" y="0"/>
                  <a:pt x="489527" y="0"/>
                </a:cubicBezTo>
                <a:cubicBezTo>
                  <a:pt x="458586" y="0"/>
                  <a:pt x="427952" y="6157"/>
                  <a:pt x="397164" y="9236"/>
                </a:cubicBezTo>
                <a:cubicBezTo>
                  <a:pt x="387927" y="12315"/>
                  <a:pt x="378403" y="14637"/>
                  <a:pt x="369454" y="18472"/>
                </a:cubicBezTo>
                <a:cubicBezTo>
                  <a:pt x="289555" y="52714"/>
                  <a:pt x="369786" y="24520"/>
                  <a:pt x="304800" y="46181"/>
                </a:cubicBezTo>
                <a:cubicBezTo>
                  <a:pt x="295564" y="52339"/>
                  <a:pt x="287294" y="60281"/>
                  <a:pt x="277091" y="64654"/>
                </a:cubicBezTo>
                <a:cubicBezTo>
                  <a:pt x="265423" y="69655"/>
                  <a:pt x="251167" y="67593"/>
                  <a:pt x="240145" y="73891"/>
                </a:cubicBezTo>
                <a:cubicBezTo>
                  <a:pt x="228804" y="80372"/>
                  <a:pt x="222471" y="93238"/>
                  <a:pt x="212436" y="101600"/>
                </a:cubicBezTo>
                <a:cubicBezTo>
                  <a:pt x="203908" y="108706"/>
                  <a:pt x="193963" y="113915"/>
                  <a:pt x="184727" y="120072"/>
                </a:cubicBezTo>
                <a:cubicBezTo>
                  <a:pt x="181648" y="129308"/>
                  <a:pt x="180219" y="139270"/>
                  <a:pt x="175491" y="147781"/>
                </a:cubicBezTo>
                <a:cubicBezTo>
                  <a:pt x="164709" y="167189"/>
                  <a:pt x="138545" y="203200"/>
                  <a:pt x="138545" y="203200"/>
                </a:cubicBezTo>
                <a:cubicBezTo>
                  <a:pt x="117152" y="267380"/>
                  <a:pt x="120073" y="239146"/>
                  <a:pt x="120073" y="28632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:a16="http://schemas.microsoft.com/office/drawing/2014/main" id="{35DCAAB4-E7E8-4D16-8356-ABC69CA3F1C7}"/>
              </a:ext>
            </a:extLst>
          </p:cNvPr>
          <p:cNvSpPr/>
          <p:nvPr/>
        </p:nvSpPr>
        <p:spPr>
          <a:xfrm>
            <a:off x="9060873" y="2336800"/>
            <a:ext cx="1366982" cy="609600"/>
          </a:xfrm>
          <a:custGeom>
            <a:avLst/>
            <a:gdLst>
              <a:gd name="connsiteX0" fmla="*/ 267854 w 1366982"/>
              <a:gd name="connsiteY0" fmla="*/ 120073 h 609600"/>
              <a:gd name="connsiteX1" fmla="*/ 221672 w 1366982"/>
              <a:gd name="connsiteY1" fmla="*/ 110836 h 609600"/>
              <a:gd name="connsiteX2" fmla="*/ 184727 w 1366982"/>
              <a:gd name="connsiteY2" fmla="*/ 120073 h 609600"/>
              <a:gd name="connsiteX3" fmla="*/ 138545 w 1366982"/>
              <a:gd name="connsiteY3" fmla="*/ 129309 h 609600"/>
              <a:gd name="connsiteX4" fmla="*/ 83127 w 1366982"/>
              <a:gd name="connsiteY4" fmla="*/ 175491 h 609600"/>
              <a:gd name="connsiteX5" fmla="*/ 36945 w 1366982"/>
              <a:gd name="connsiteY5" fmla="*/ 230909 h 609600"/>
              <a:gd name="connsiteX6" fmla="*/ 27709 w 1366982"/>
              <a:gd name="connsiteY6" fmla="*/ 258618 h 609600"/>
              <a:gd name="connsiteX7" fmla="*/ 9236 w 1366982"/>
              <a:gd name="connsiteY7" fmla="*/ 286327 h 609600"/>
              <a:gd name="connsiteX8" fmla="*/ 0 w 1366982"/>
              <a:gd name="connsiteY8" fmla="*/ 323273 h 609600"/>
              <a:gd name="connsiteX9" fmla="*/ 9236 w 1366982"/>
              <a:gd name="connsiteY9" fmla="*/ 387927 h 609600"/>
              <a:gd name="connsiteX10" fmla="*/ 18472 w 1366982"/>
              <a:gd name="connsiteY10" fmla="*/ 424873 h 609600"/>
              <a:gd name="connsiteX11" fmla="*/ 46182 w 1366982"/>
              <a:gd name="connsiteY11" fmla="*/ 443345 h 609600"/>
              <a:gd name="connsiteX12" fmla="*/ 73891 w 1366982"/>
              <a:gd name="connsiteY12" fmla="*/ 471055 h 609600"/>
              <a:gd name="connsiteX13" fmla="*/ 157018 w 1366982"/>
              <a:gd name="connsiteY13" fmla="*/ 508000 h 609600"/>
              <a:gd name="connsiteX14" fmla="*/ 323272 w 1366982"/>
              <a:gd name="connsiteY14" fmla="*/ 554182 h 609600"/>
              <a:gd name="connsiteX15" fmla="*/ 415636 w 1366982"/>
              <a:gd name="connsiteY15" fmla="*/ 591127 h 609600"/>
              <a:gd name="connsiteX16" fmla="*/ 535709 w 1366982"/>
              <a:gd name="connsiteY16" fmla="*/ 609600 h 609600"/>
              <a:gd name="connsiteX17" fmla="*/ 757382 w 1366982"/>
              <a:gd name="connsiteY17" fmla="*/ 600364 h 609600"/>
              <a:gd name="connsiteX18" fmla="*/ 831272 w 1366982"/>
              <a:gd name="connsiteY18" fmla="*/ 581891 h 609600"/>
              <a:gd name="connsiteX19" fmla="*/ 886691 w 1366982"/>
              <a:gd name="connsiteY19" fmla="*/ 572655 h 609600"/>
              <a:gd name="connsiteX20" fmla="*/ 932872 w 1366982"/>
              <a:gd name="connsiteY20" fmla="*/ 554182 h 609600"/>
              <a:gd name="connsiteX21" fmla="*/ 1006763 w 1366982"/>
              <a:gd name="connsiteY21" fmla="*/ 544945 h 609600"/>
              <a:gd name="connsiteX22" fmla="*/ 1052945 w 1366982"/>
              <a:gd name="connsiteY22" fmla="*/ 535709 h 609600"/>
              <a:gd name="connsiteX23" fmla="*/ 1099127 w 1366982"/>
              <a:gd name="connsiteY23" fmla="*/ 517236 h 609600"/>
              <a:gd name="connsiteX24" fmla="*/ 1126836 w 1366982"/>
              <a:gd name="connsiteY24" fmla="*/ 508000 h 609600"/>
              <a:gd name="connsiteX25" fmla="*/ 1191491 w 1366982"/>
              <a:gd name="connsiteY25" fmla="*/ 480291 h 609600"/>
              <a:gd name="connsiteX26" fmla="*/ 1237672 w 1366982"/>
              <a:gd name="connsiteY26" fmla="*/ 424873 h 609600"/>
              <a:gd name="connsiteX27" fmla="*/ 1302327 w 1366982"/>
              <a:gd name="connsiteY27" fmla="*/ 350982 h 609600"/>
              <a:gd name="connsiteX28" fmla="*/ 1348509 w 1366982"/>
              <a:gd name="connsiteY28" fmla="*/ 277091 h 609600"/>
              <a:gd name="connsiteX29" fmla="*/ 1357745 w 1366982"/>
              <a:gd name="connsiteY29" fmla="*/ 230909 h 609600"/>
              <a:gd name="connsiteX30" fmla="*/ 1366982 w 1366982"/>
              <a:gd name="connsiteY30" fmla="*/ 193964 h 609600"/>
              <a:gd name="connsiteX31" fmla="*/ 1357745 w 1366982"/>
              <a:gd name="connsiteY31" fmla="*/ 101600 h 609600"/>
              <a:gd name="connsiteX32" fmla="*/ 1348509 w 1366982"/>
              <a:gd name="connsiteY32" fmla="*/ 73891 h 609600"/>
              <a:gd name="connsiteX33" fmla="*/ 1265382 w 1366982"/>
              <a:gd name="connsiteY33" fmla="*/ 36945 h 609600"/>
              <a:gd name="connsiteX34" fmla="*/ 1163782 w 1366982"/>
              <a:gd name="connsiteY34" fmla="*/ 9236 h 609600"/>
              <a:gd name="connsiteX35" fmla="*/ 914400 w 1366982"/>
              <a:gd name="connsiteY35" fmla="*/ 0 h 609600"/>
              <a:gd name="connsiteX36" fmla="*/ 258618 w 1366982"/>
              <a:gd name="connsiteY36" fmla="*/ 9236 h 609600"/>
              <a:gd name="connsiteX37" fmla="*/ 230909 w 1366982"/>
              <a:gd name="connsiteY37" fmla="*/ 18473 h 609600"/>
              <a:gd name="connsiteX38" fmla="*/ 221672 w 1366982"/>
              <a:gd name="connsiteY38" fmla="*/ 46182 h 609600"/>
              <a:gd name="connsiteX39" fmla="*/ 193963 w 1366982"/>
              <a:gd name="connsiteY39" fmla="*/ 73891 h 609600"/>
              <a:gd name="connsiteX40" fmla="*/ 166254 w 1366982"/>
              <a:gd name="connsiteY40" fmla="*/ 157018 h 609600"/>
              <a:gd name="connsiteX41" fmla="*/ 157018 w 1366982"/>
              <a:gd name="connsiteY41" fmla="*/ 193964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366982" h="609600">
                <a:moveTo>
                  <a:pt x="267854" y="120073"/>
                </a:moveTo>
                <a:cubicBezTo>
                  <a:pt x="252460" y="116994"/>
                  <a:pt x="237371" y="110836"/>
                  <a:pt x="221672" y="110836"/>
                </a:cubicBezTo>
                <a:cubicBezTo>
                  <a:pt x="208978" y="110836"/>
                  <a:pt x="197119" y="117319"/>
                  <a:pt x="184727" y="120073"/>
                </a:cubicBezTo>
                <a:cubicBezTo>
                  <a:pt x="169402" y="123479"/>
                  <a:pt x="153939" y="126230"/>
                  <a:pt x="138545" y="129309"/>
                </a:cubicBezTo>
                <a:cubicBezTo>
                  <a:pt x="111300" y="147473"/>
                  <a:pt x="105351" y="148822"/>
                  <a:pt x="83127" y="175491"/>
                </a:cubicBezTo>
                <a:cubicBezTo>
                  <a:pt x="18831" y="252646"/>
                  <a:pt x="117897" y="149957"/>
                  <a:pt x="36945" y="230909"/>
                </a:cubicBezTo>
                <a:cubicBezTo>
                  <a:pt x="33866" y="240145"/>
                  <a:pt x="32063" y="249910"/>
                  <a:pt x="27709" y="258618"/>
                </a:cubicBezTo>
                <a:cubicBezTo>
                  <a:pt x="22745" y="268547"/>
                  <a:pt x="13609" y="276124"/>
                  <a:pt x="9236" y="286327"/>
                </a:cubicBezTo>
                <a:cubicBezTo>
                  <a:pt x="4236" y="297995"/>
                  <a:pt x="3079" y="310958"/>
                  <a:pt x="0" y="323273"/>
                </a:cubicBezTo>
                <a:cubicBezTo>
                  <a:pt x="3079" y="344824"/>
                  <a:pt x="5342" y="366508"/>
                  <a:pt x="9236" y="387927"/>
                </a:cubicBezTo>
                <a:cubicBezTo>
                  <a:pt x="11507" y="400417"/>
                  <a:pt x="11430" y="414311"/>
                  <a:pt x="18472" y="424873"/>
                </a:cubicBezTo>
                <a:cubicBezTo>
                  <a:pt x="24630" y="434109"/>
                  <a:pt x="37654" y="436238"/>
                  <a:pt x="46182" y="443345"/>
                </a:cubicBezTo>
                <a:cubicBezTo>
                  <a:pt x="56217" y="451707"/>
                  <a:pt x="63262" y="463463"/>
                  <a:pt x="73891" y="471055"/>
                </a:cubicBezTo>
                <a:cubicBezTo>
                  <a:pt x="88582" y="481549"/>
                  <a:pt x="142708" y="502949"/>
                  <a:pt x="157018" y="508000"/>
                </a:cubicBezTo>
                <a:cubicBezTo>
                  <a:pt x="272081" y="548610"/>
                  <a:pt x="235951" y="539627"/>
                  <a:pt x="323272" y="554182"/>
                </a:cubicBezTo>
                <a:cubicBezTo>
                  <a:pt x="354060" y="566497"/>
                  <a:pt x="382928" y="585675"/>
                  <a:pt x="415636" y="591127"/>
                </a:cubicBezTo>
                <a:cubicBezTo>
                  <a:pt x="492528" y="603943"/>
                  <a:pt x="452515" y="597716"/>
                  <a:pt x="535709" y="609600"/>
                </a:cubicBezTo>
                <a:cubicBezTo>
                  <a:pt x="609600" y="606521"/>
                  <a:pt x="683602" y="605452"/>
                  <a:pt x="757382" y="600364"/>
                </a:cubicBezTo>
                <a:cubicBezTo>
                  <a:pt x="815259" y="596372"/>
                  <a:pt x="787337" y="591654"/>
                  <a:pt x="831272" y="581891"/>
                </a:cubicBezTo>
                <a:cubicBezTo>
                  <a:pt x="849554" y="577829"/>
                  <a:pt x="868218" y="575734"/>
                  <a:pt x="886691" y="572655"/>
                </a:cubicBezTo>
                <a:cubicBezTo>
                  <a:pt x="902085" y="566497"/>
                  <a:pt x="916717" y="557910"/>
                  <a:pt x="932872" y="554182"/>
                </a:cubicBezTo>
                <a:cubicBezTo>
                  <a:pt x="957058" y="548600"/>
                  <a:pt x="982230" y="548719"/>
                  <a:pt x="1006763" y="544945"/>
                </a:cubicBezTo>
                <a:cubicBezTo>
                  <a:pt x="1022279" y="542558"/>
                  <a:pt x="1037551" y="538788"/>
                  <a:pt x="1052945" y="535709"/>
                </a:cubicBezTo>
                <a:cubicBezTo>
                  <a:pt x="1068339" y="529551"/>
                  <a:pt x="1083603" y="523058"/>
                  <a:pt x="1099127" y="517236"/>
                </a:cubicBezTo>
                <a:cubicBezTo>
                  <a:pt x="1108243" y="513818"/>
                  <a:pt x="1117887" y="511835"/>
                  <a:pt x="1126836" y="508000"/>
                </a:cubicBezTo>
                <a:cubicBezTo>
                  <a:pt x="1206730" y="473760"/>
                  <a:pt x="1126509" y="501951"/>
                  <a:pt x="1191491" y="480291"/>
                </a:cubicBezTo>
                <a:cubicBezTo>
                  <a:pt x="1257485" y="381296"/>
                  <a:pt x="1154720" y="531525"/>
                  <a:pt x="1237672" y="424873"/>
                </a:cubicBezTo>
                <a:cubicBezTo>
                  <a:pt x="1295696" y="350272"/>
                  <a:pt x="1248685" y="386744"/>
                  <a:pt x="1302327" y="350982"/>
                </a:cubicBezTo>
                <a:cubicBezTo>
                  <a:pt x="1324310" y="285033"/>
                  <a:pt x="1304598" y="306365"/>
                  <a:pt x="1348509" y="277091"/>
                </a:cubicBezTo>
                <a:cubicBezTo>
                  <a:pt x="1351588" y="261697"/>
                  <a:pt x="1354339" y="246234"/>
                  <a:pt x="1357745" y="230909"/>
                </a:cubicBezTo>
                <a:cubicBezTo>
                  <a:pt x="1360499" y="218517"/>
                  <a:pt x="1366982" y="206658"/>
                  <a:pt x="1366982" y="193964"/>
                </a:cubicBezTo>
                <a:cubicBezTo>
                  <a:pt x="1366982" y="163022"/>
                  <a:pt x="1362450" y="132182"/>
                  <a:pt x="1357745" y="101600"/>
                </a:cubicBezTo>
                <a:cubicBezTo>
                  <a:pt x="1356265" y="91977"/>
                  <a:pt x="1354591" y="81494"/>
                  <a:pt x="1348509" y="73891"/>
                </a:cubicBezTo>
                <a:cubicBezTo>
                  <a:pt x="1332542" y="53931"/>
                  <a:pt x="1282316" y="42590"/>
                  <a:pt x="1265382" y="36945"/>
                </a:cubicBezTo>
                <a:cubicBezTo>
                  <a:pt x="1236562" y="27338"/>
                  <a:pt x="1187208" y="10104"/>
                  <a:pt x="1163782" y="9236"/>
                </a:cubicBezTo>
                <a:lnTo>
                  <a:pt x="914400" y="0"/>
                </a:lnTo>
                <a:lnTo>
                  <a:pt x="258618" y="9236"/>
                </a:lnTo>
                <a:cubicBezTo>
                  <a:pt x="248886" y="9499"/>
                  <a:pt x="237793" y="11589"/>
                  <a:pt x="230909" y="18473"/>
                </a:cubicBezTo>
                <a:cubicBezTo>
                  <a:pt x="224025" y="25357"/>
                  <a:pt x="227073" y="38081"/>
                  <a:pt x="221672" y="46182"/>
                </a:cubicBezTo>
                <a:cubicBezTo>
                  <a:pt x="214426" y="57050"/>
                  <a:pt x="203199" y="64655"/>
                  <a:pt x="193963" y="73891"/>
                </a:cubicBezTo>
                <a:lnTo>
                  <a:pt x="166254" y="157018"/>
                </a:lnTo>
                <a:cubicBezTo>
                  <a:pt x="156044" y="187646"/>
                  <a:pt x="157018" y="174992"/>
                  <a:pt x="157018" y="19396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id="{1A3CF2B5-973F-47C3-9EFC-3702FF63E397}"/>
              </a:ext>
            </a:extLst>
          </p:cNvPr>
          <p:cNvSpPr/>
          <p:nvPr/>
        </p:nvSpPr>
        <p:spPr>
          <a:xfrm>
            <a:off x="6647258" y="1791855"/>
            <a:ext cx="852669" cy="655781"/>
          </a:xfrm>
          <a:custGeom>
            <a:avLst/>
            <a:gdLst>
              <a:gd name="connsiteX0" fmla="*/ 473978 w 852669"/>
              <a:gd name="connsiteY0" fmla="*/ 46181 h 655781"/>
              <a:gd name="connsiteX1" fmla="*/ 418560 w 852669"/>
              <a:gd name="connsiteY1" fmla="*/ 55418 h 655781"/>
              <a:gd name="connsiteX2" fmla="*/ 280015 w 852669"/>
              <a:gd name="connsiteY2" fmla="*/ 92363 h 655781"/>
              <a:gd name="connsiteX3" fmla="*/ 233833 w 852669"/>
              <a:gd name="connsiteY3" fmla="*/ 110836 h 655781"/>
              <a:gd name="connsiteX4" fmla="*/ 206124 w 852669"/>
              <a:gd name="connsiteY4" fmla="*/ 129309 h 655781"/>
              <a:gd name="connsiteX5" fmla="*/ 95287 w 852669"/>
              <a:gd name="connsiteY5" fmla="*/ 166254 h 655781"/>
              <a:gd name="connsiteX6" fmla="*/ 39869 w 852669"/>
              <a:gd name="connsiteY6" fmla="*/ 203200 h 655781"/>
              <a:gd name="connsiteX7" fmla="*/ 21397 w 852669"/>
              <a:gd name="connsiteY7" fmla="*/ 267854 h 655781"/>
              <a:gd name="connsiteX8" fmla="*/ 12160 w 852669"/>
              <a:gd name="connsiteY8" fmla="*/ 295563 h 655781"/>
              <a:gd name="connsiteX9" fmla="*/ 21397 w 852669"/>
              <a:gd name="connsiteY9" fmla="*/ 517236 h 655781"/>
              <a:gd name="connsiteX10" fmla="*/ 86051 w 852669"/>
              <a:gd name="connsiteY10" fmla="*/ 591127 h 655781"/>
              <a:gd name="connsiteX11" fmla="*/ 159942 w 852669"/>
              <a:gd name="connsiteY11" fmla="*/ 646545 h 655781"/>
              <a:gd name="connsiteX12" fmla="*/ 206124 w 852669"/>
              <a:gd name="connsiteY12" fmla="*/ 655781 h 655781"/>
              <a:gd name="connsiteX13" fmla="*/ 437033 w 852669"/>
              <a:gd name="connsiteY13" fmla="*/ 637309 h 655781"/>
              <a:gd name="connsiteX14" fmla="*/ 501687 w 852669"/>
              <a:gd name="connsiteY14" fmla="*/ 628072 h 655781"/>
              <a:gd name="connsiteX15" fmla="*/ 538633 w 852669"/>
              <a:gd name="connsiteY15" fmla="*/ 609600 h 655781"/>
              <a:gd name="connsiteX16" fmla="*/ 603287 w 852669"/>
              <a:gd name="connsiteY16" fmla="*/ 581890 h 655781"/>
              <a:gd name="connsiteX17" fmla="*/ 649469 w 852669"/>
              <a:gd name="connsiteY17" fmla="*/ 535709 h 655781"/>
              <a:gd name="connsiteX18" fmla="*/ 677178 w 852669"/>
              <a:gd name="connsiteY18" fmla="*/ 526472 h 655781"/>
              <a:gd name="connsiteX19" fmla="*/ 704887 w 852669"/>
              <a:gd name="connsiteY19" fmla="*/ 508000 h 655781"/>
              <a:gd name="connsiteX20" fmla="*/ 769542 w 852669"/>
              <a:gd name="connsiteY20" fmla="*/ 434109 h 655781"/>
              <a:gd name="connsiteX21" fmla="*/ 797251 w 852669"/>
              <a:gd name="connsiteY21" fmla="*/ 387927 h 655781"/>
              <a:gd name="connsiteX22" fmla="*/ 806487 w 852669"/>
              <a:gd name="connsiteY22" fmla="*/ 350981 h 655781"/>
              <a:gd name="connsiteX23" fmla="*/ 824960 w 852669"/>
              <a:gd name="connsiteY23" fmla="*/ 323272 h 655781"/>
              <a:gd name="connsiteX24" fmla="*/ 852669 w 852669"/>
              <a:gd name="connsiteY24" fmla="*/ 230909 h 655781"/>
              <a:gd name="connsiteX25" fmla="*/ 843433 w 852669"/>
              <a:gd name="connsiteY25" fmla="*/ 101600 h 655781"/>
              <a:gd name="connsiteX26" fmla="*/ 815724 w 852669"/>
              <a:gd name="connsiteY26" fmla="*/ 73890 h 655781"/>
              <a:gd name="connsiteX27" fmla="*/ 797251 w 852669"/>
              <a:gd name="connsiteY27" fmla="*/ 46181 h 655781"/>
              <a:gd name="connsiteX28" fmla="*/ 695651 w 852669"/>
              <a:gd name="connsiteY28" fmla="*/ 0 h 655781"/>
              <a:gd name="connsiteX29" fmla="*/ 455506 w 852669"/>
              <a:gd name="connsiteY29" fmla="*/ 9236 h 655781"/>
              <a:gd name="connsiteX30" fmla="*/ 400087 w 852669"/>
              <a:gd name="connsiteY30" fmla="*/ 27709 h 655781"/>
              <a:gd name="connsiteX31" fmla="*/ 298487 w 852669"/>
              <a:gd name="connsiteY31" fmla="*/ 73890 h 655781"/>
              <a:gd name="connsiteX32" fmla="*/ 187651 w 852669"/>
              <a:gd name="connsiteY32" fmla="*/ 138545 h 655781"/>
              <a:gd name="connsiteX33" fmla="*/ 104524 w 852669"/>
              <a:gd name="connsiteY33" fmla="*/ 203200 h 655781"/>
              <a:gd name="connsiteX34" fmla="*/ 67578 w 852669"/>
              <a:gd name="connsiteY34" fmla="*/ 240145 h 655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52669" h="655781">
                <a:moveTo>
                  <a:pt x="473978" y="46181"/>
                </a:moveTo>
                <a:cubicBezTo>
                  <a:pt x="455505" y="49260"/>
                  <a:pt x="436842" y="51355"/>
                  <a:pt x="418560" y="55418"/>
                </a:cubicBezTo>
                <a:cubicBezTo>
                  <a:pt x="388266" y="62150"/>
                  <a:pt x="320847" y="77051"/>
                  <a:pt x="280015" y="92363"/>
                </a:cubicBezTo>
                <a:cubicBezTo>
                  <a:pt x="264491" y="98185"/>
                  <a:pt x="248662" y="103421"/>
                  <a:pt x="233833" y="110836"/>
                </a:cubicBezTo>
                <a:cubicBezTo>
                  <a:pt x="223904" y="115800"/>
                  <a:pt x="216431" y="125186"/>
                  <a:pt x="206124" y="129309"/>
                </a:cubicBezTo>
                <a:cubicBezTo>
                  <a:pt x="152763" y="150653"/>
                  <a:pt x="142133" y="140701"/>
                  <a:pt x="95287" y="166254"/>
                </a:cubicBezTo>
                <a:cubicBezTo>
                  <a:pt x="75796" y="176885"/>
                  <a:pt x="39869" y="203200"/>
                  <a:pt x="39869" y="203200"/>
                </a:cubicBezTo>
                <a:cubicBezTo>
                  <a:pt x="17717" y="269657"/>
                  <a:pt x="44600" y="186644"/>
                  <a:pt x="21397" y="267854"/>
                </a:cubicBezTo>
                <a:cubicBezTo>
                  <a:pt x="18722" y="277215"/>
                  <a:pt x="15239" y="286327"/>
                  <a:pt x="12160" y="295563"/>
                </a:cubicBezTo>
                <a:cubicBezTo>
                  <a:pt x="-3379" y="388800"/>
                  <a:pt x="-7670" y="383527"/>
                  <a:pt x="21397" y="517236"/>
                </a:cubicBezTo>
                <a:cubicBezTo>
                  <a:pt x="30816" y="560563"/>
                  <a:pt x="57219" y="566414"/>
                  <a:pt x="86051" y="591127"/>
                </a:cubicBezTo>
                <a:cubicBezTo>
                  <a:pt x="120813" y="620923"/>
                  <a:pt x="110312" y="626693"/>
                  <a:pt x="159942" y="646545"/>
                </a:cubicBezTo>
                <a:cubicBezTo>
                  <a:pt x="174518" y="652375"/>
                  <a:pt x="190730" y="652702"/>
                  <a:pt x="206124" y="655781"/>
                </a:cubicBezTo>
                <a:lnTo>
                  <a:pt x="437033" y="637309"/>
                </a:lnTo>
                <a:cubicBezTo>
                  <a:pt x="458708" y="635277"/>
                  <a:pt x="480684" y="633800"/>
                  <a:pt x="501687" y="628072"/>
                </a:cubicBezTo>
                <a:cubicBezTo>
                  <a:pt x="514971" y="624449"/>
                  <a:pt x="526098" y="615298"/>
                  <a:pt x="538633" y="609600"/>
                </a:cubicBezTo>
                <a:cubicBezTo>
                  <a:pt x="559979" y="599897"/>
                  <a:pt x="581736" y="591127"/>
                  <a:pt x="603287" y="581890"/>
                </a:cubicBezTo>
                <a:cubicBezTo>
                  <a:pt x="618681" y="566496"/>
                  <a:pt x="632053" y="548771"/>
                  <a:pt x="649469" y="535709"/>
                </a:cubicBezTo>
                <a:cubicBezTo>
                  <a:pt x="657258" y="529867"/>
                  <a:pt x="668470" y="530826"/>
                  <a:pt x="677178" y="526472"/>
                </a:cubicBezTo>
                <a:cubicBezTo>
                  <a:pt x="687107" y="521508"/>
                  <a:pt x="696459" y="515224"/>
                  <a:pt x="704887" y="508000"/>
                </a:cubicBezTo>
                <a:cubicBezTo>
                  <a:pt x="730895" y="485708"/>
                  <a:pt x="750672" y="462414"/>
                  <a:pt x="769542" y="434109"/>
                </a:cubicBezTo>
                <a:cubicBezTo>
                  <a:pt x="779500" y="419172"/>
                  <a:pt x="788015" y="403321"/>
                  <a:pt x="797251" y="387927"/>
                </a:cubicBezTo>
                <a:cubicBezTo>
                  <a:pt x="800330" y="375612"/>
                  <a:pt x="801487" y="362649"/>
                  <a:pt x="806487" y="350981"/>
                </a:cubicBezTo>
                <a:cubicBezTo>
                  <a:pt x="810860" y="340778"/>
                  <a:pt x="821450" y="333803"/>
                  <a:pt x="824960" y="323272"/>
                </a:cubicBezTo>
                <a:cubicBezTo>
                  <a:pt x="870965" y="185263"/>
                  <a:pt x="800455" y="335341"/>
                  <a:pt x="852669" y="230909"/>
                </a:cubicBezTo>
                <a:cubicBezTo>
                  <a:pt x="849590" y="187806"/>
                  <a:pt x="853330" y="143664"/>
                  <a:pt x="843433" y="101600"/>
                </a:cubicBezTo>
                <a:cubicBezTo>
                  <a:pt x="840441" y="88885"/>
                  <a:pt x="824086" y="83925"/>
                  <a:pt x="815724" y="73890"/>
                </a:cubicBezTo>
                <a:cubicBezTo>
                  <a:pt x="808618" y="65362"/>
                  <a:pt x="806345" y="52547"/>
                  <a:pt x="797251" y="46181"/>
                </a:cubicBezTo>
                <a:cubicBezTo>
                  <a:pt x="759705" y="19899"/>
                  <a:pt x="733556" y="12634"/>
                  <a:pt x="695651" y="0"/>
                </a:cubicBezTo>
                <a:cubicBezTo>
                  <a:pt x="615603" y="3079"/>
                  <a:pt x="535264" y="1759"/>
                  <a:pt x="455506" y="9236"/>
                </a:cubicBezTo>
                <a:cubicBezTo>
                  <a:pt x="436119" y="11054"/>
                  <a:pt x="418560" y="21551"/>
                  <a:pt x="400087" y="27709"/>
                </a:cubicBezTo>
                <a:cubicBezTo>
                  <a:pt x="286722" y="65497"/>
                  <a:pt x="399089" y="23588"/>
                  <a:pt x="298487" y="73890"/>
                </a:cubicBezTo>
                <a:cubicBezTo>
                  <a:pt x="237200" y="104534"/>
                  <a:pt x="285667" y="40529"/>
                  <a:pt x="187651" y="138545"/>
                </a:cubicBezTo>
                <a:cubicBezTo>
                  <a:pt x="125349" y="200847"/>
                  <a:pt x="157017" y="185701"/>
                  <a:pt x="104524" y="203200"/>
                </a:cubicBezTo>
                <a:lnTo>
                  <a:pt x="67578" y="240145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41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065A0F-D43C-4D42-ABF8-3E7A573A3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6636" cy="1325563"/>
          </a:xfrm>
        </p:spPr>
        <p:txBody>
          <a:bodyPr/>
          <a:lstStyle/>
          <a:p>
            <a:r>
              <a:rPr lang="ru-RU" dirty="0"/>
              <a:t>Пара особенных полей – пробелы только тут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2FA808-A432-41FC-ADDE-DE94F8D64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7814056" cy="4386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13E30AA8-F2F1-47A4-990C-DBBD326CF25B}"/>
              </a:ext>
            </a:extLst>
          </p:cNvPr>
          <p:cNvSpPr/>
          <p:nvPr/>
        </p:nvSpPr>
        <p:spPr>
          <a:xfrm>
            <a:off x="2613891" y="1560945"/>
            <a:ext cx="840509" cy="775855"/>
          </a:xfrm>
          <a:custGeom>
            <a:avLst/>
            <a:gdLst>
              <a:gd name="connsiteX0" fmla="*/ 369454 w 840509"/>
              <a:gd name="connsiteY0" fmla="*/ 138546 h 775855"/>
              <a:gd name="connsiteX1" fmla="*/ 240145 w 840509"/>
              <a:gd name="connsiteY1" fmla="*/ 157019 h 775855"/>
              <a:gd name="connsiteX2" fmla="*/ 120073 w 840509"/>
              <a:gd name="connsiteY2" fmla="*/ 221673 h 775855"/>
              <a:gd name="connsiteX3" fmla="*/ 36945 w 840509"/>
              <a:gd name="connsiteY3" fmla="*/ 267855 h 775855"/>
              <a:gd name="connsiteX4" fmla="*/ 18473 w 840509"/>
              <a:gd name="connsiteY4" fmla="*/ 304800 h 775855"/>
              <a:gd name="connsiteX5" fmla="*/ 0 w 840509"/>
              <a:gd name="connsiteY5" fmla="*/ 369455 h 775855"/>
              <a:gd name="connsiteX6" fmla="*/ 9236 w 840509"/>
              <a:gd name="connsiteY6" fmla="*/ 535710 h 775855"/>
              <a:gd name="connsiteX7" fmla="*/ 101600 w 840509"/>
              <a:gd name="connsiteY7" fmla="*/ 646546 h 775855"/>
              <a:gd name="connsiteX8" fmla="*/ 138545 w 840509"/>
              <a:gd name="connsiteY8" fmla="*/ 674255 h 775855"/>
              <a:gd name="connsiteX9" fmla="*/ 221673 w 840509"/>
              <a:gd name="connsiteY9" fmla="*/ 711200 h 775855"/>
              <a:gd name="connsiteX10" fmla="*/ 258618 w 840509"/>
              <a:gd name="connsiteY10" fmla="*/ 729673 h 775855"/>
              <a:gd name="connsiteX11" fmla="*/ 304800 w 840509"/>
              <a:gd name="connsiteY11" fmla="*/ 748146 h 775855"/>
              <a:gd name="connsiteX12" fmla="*/ 341745 w 840509"/>
              <a:gd name="connsiteY12" fmla="*/ 766619 h 775855"/>
              <a:gd name="connsiteX13" fmla="*/ 406400 w 840509"/>
              <a:gd name="connsiteY13" fmla="*/ 775855 h 775855"/>
              <a:gd name="connsiteX14" fmla="*/ 508000 w 840509"/>
              <a:gd name="connsiteY14" fmla="*/ 766619 h 775855"/>
              <a:gd name="connsiteX15" fmla="*/ 591127 w 840509"/>
              <a:gd name="connsiteY15" fmla="*/ 711200 h 775855"/>
              <a:gd name="connsiteX16" fmla="*/ 738909 w 840509"/>
              <a:gd name="connsiteY16" fmla="*/ 581891 h 775855"/>
              <a:gd name="connsiteX17" fmla="*/ 766618 w 840509"/>
              <a:gd name="connsiteY17" fmla="*/ 554182 h 775855"/>
              <a:gd name="connsiteX18" fmla="*/ 812800 w 840509"/>
              <a:gd name="connsiteY18" fmla="*/ 480291 h 775855"/>
              <a:gd name="connsiteX19" fmla="*/ 840509 w 840509"/>
              <a:gd name="connsiteY19" fmla="*/ 332510 h 775855"/>
              <a:gd name="connsiteX20" fmla="*/ 822036 w 840509"/>
              <a:gd name="connsiteY20" fmla="*/ 193964 h 775855"/>
              <a:gd name="connsiteX21" fmla="*/ 794327 w 840509"/>
              <a:gd name="connsiteY21" fmla="*/ 157019 h 775855"/>
              <a:gd name="connsiteX22" fmla="*/ 757382 w 840509"/>
              <a:gd name="connsiteY22" fmla="*/ 110837 h 775855"/>
              <a:gd name="connsiteX23" fmla="*/ 720436 w 840509"/>
              <a:gd name="connsiteY23" fmla="*/ 73891 h 775855"/>
              <a:gd name="connsiteX24" fmla="*/ 665018 w 840509"/>
              <a:gd name="connsiteY24" fmla="*/ 55419 h 775855"/>
              <a:gd name="connsiteX25" fmla="*/ 600364 w 840509"/>
              <a:gd name="connsiteY25" fmla="*/ 36946 h 775855"/>
              <a:gd name="connsiteX26" fmla="*/ 554182 w 840509"/>
              <a:gd name="connsiteY26" fmla="*/ 27710 h 775855"/>
              <a:gd name="connsiteX27" fmla="*/ 480291 w 840509"/>
              <a:gd name="connsiteY27" fmla="*/ 0 h 775855"/>
              <a:gd name="connsiteX28" fmla="*/ 360218 w 840509"/>
              <a:gd name="connsiteY28" fmla="*/ 9237 h 775855"/>
              <a:gd name="connsiteX29" fmla="*/ 332509 w 840509"/>
              <a:gd name="connsiteY29" fmla="*/ 18473 h 775855"/>
              <a:gd name="connsiteX30" fmla="*/ 304800 w 840509"/>
              <a:gd name="connsiteY30" fmla="*/ 46182 h 775855"/>
              <a:gd name="connsiteX31" fmla="*/ 277091 w 840509"/>
              <a:gd name="connsiteY31" fmla="*/ 64655 h 775855"/>
              <a:gd name="connsiteX32" fmla="*/ 258618 w 840509"/>
              <a:gd name="connsiteY32" fmla="*/ 101600 h 775855"/>
              <a:gd name="connsiteX33" fmla="*/ 249382 w 840509"/>
              <a:gd name="connsiteY33" fmla="*/ 138546 h 775855"/>
              <a:gd name="connsiteX34" fmla="*/ 230909 w 840509"/>
              <a:gd name="connsiteY34" fmla="*/ 277091 h 775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840509" h="775855">
                <a:moveTo>
                  <a:pt x="369454" y="138546"/>
                </a:moveTo>
                <a:cubicBezTo>
                  <a:pt x="353156" y="140176"/>
                  <a:pt x="270718" y="143916"/>
                  <a:pt x="240145" y="157019"/>
                </a:cubicBezTo>
                <a:cubicBezTo>
                  <a:pt x="42479" y="241733"/>
                  <a:pt x="207180" y="173280"/>
                  <a:pt x="120073" y="221673"/>
                </a:cubicBezTo>
                <a:cubicBezTo>
                  <a:pt x="22052" y="276129"/>
                  <a:pt x="99400" y="226218"/>
                  <a:pt x="36945" y="267855"/>
                </a:cubicBezTo>
                <a:cubicBezTo>
                  <a:pt x="30788" y="280170"/>
                  <a:pt x="23897" y="292145"/>
                  <a:pt x="18473" y="304800"/>
                </a:cubicBezTo>
                <a:cubicBezTo>
                  <a:pt x="10521" y="323355"/>
                  <a:pt x="4688" y="350701"/>
                  <a:pt x="0" y="369455"/>
                </a:cubicBezTo>
                <a:cubicBezTo>
                  <a:pt x="3079" y="424873"/>
                  <a:pt x="-2084" y="481373"/>
                  <a:pt x="9236" y="535710"/>
                </a:cubicBezTo>
                <a:cubicBezTo>
                  <a:pt x="15030" y="563523"/>
                  <a:pt x="84191" y="633489"/>
                  <a:pt x="101600" y="646546"/>
                </a:cubicBezTo>
                <a:cubicBezTo>
                  <a:pt x="113915" y="655782"/>
                  <a:pt x="125491" y="666096"/>
                  <a:pt x="138545" y="674255"/>
                </a:cubicBezTo>
                <a:cubicBezTo>
                  <a:pt x="166534" y="691748"/>
                  <a:pt x="191349" y="697723"/>
                  <a:pt x="221673" y="711200"/>
                </a:cubicBezTo>
                <a:cubicBezTo>
                  <a:pt x="234255" y="716792"/>
                  <a:pt x="246036" y="724081"/>
                  <a:pt x="258618" y="729673"/>
                </a:cubicBezTo>
                <a:cubicBezTo>
                  <a:pt x="273769" y="736407"/>
                  <a:pt x="289649" y="741412"/>
                  <a:pt x="304800" y="748146"/>
                </a:cubicBezTo>
                <a:cubicBezTo>
                  <a:pt x="317382" y="753738"/>
                  <a:pt x="328461" y="762996"/>
                  <a:pt x="341745" y="766619"/>
                </a:cubicBezTo>
                <a:cubicBezTo>
                  <a:pt x="362748" y="772347"/>
                  <a:pt x="384848" y="772776"/>
                  <a:pt x="406400" y="775855"/>
                </a:cubicBezTo>
                <a:cubicBezTo>
                  <a:pt x="440267" y="772776"/>
                  <a:pt x="474654" y="773288"/>
                  <a:pt x="508000" y="766619"/>
                </a:cubicBezTo>
                <a:cubicBezTo>
                  <a:pt x="536422" y="760935"/>
                  <a:pt x="571643" y="725813"/>
                  <a:pt x="591127" y="711200"/>
                </a:cubicBezTo>
                <a:cubicBezTo>
                  <a:pt x="701466" y="628447"/>
                  <a:pt x="616642" y="704159"/>
                  <a:pt x="738909" y="581891"/>
                </a:cubicBezTo>
                <a:cubicBezTo>
                  <a:pt x="748145" y="572655"/>
                  <a:pt x="759898" y="565383"/>
                  <a:pt x="766618" y="554182"/>
                </a:cubicBezTo>
                <a:cubicBezTo>
                  <a:pt x="800038" y="498481"/>
                  <a:pt x="784369" y="522937"/>
                  <a:pt x="812800" y="480291"/>
                </a:cubicBezTo>
                <a:cubicBezTo>
                  <a:pt x="834946" y="369564"/>
                  <a:pt x="826111" y="418898"/>
                  <a:pt x="840509" y="332510"/>
                </a:cubicBezTo>
                <a:cubicBezTo>
                  <a:pt x="840197" y="328761"/>
                  <a:pt x="840442" y="226173"/>
                  <a:pt x="822036" y="193964"/>
                </a:cubicBezTo>
                <a:cubicBezTo>
                  <a:pt x="814398" y="180599"/>
                  <a:pt x="803563" y="169334"/>
                  <a:pt x="794327" y="157019"/>
                </a:cubicBezTo>
                <a:cubicBezTo>
                  <a:pt x="778789" y="110404"/>
                  <a:pt x="796375" y="144259"/>
                  <a:pt x="757382" y="110837"/>
                </a:cubicBezTo>
                <a:cubicBezTo>
                  <a:pt x="744158" y="99502"/>
                  <a:pt x="735371" y="82852"/>
                  <a:pt x="720436" y="73891"/>
                </a:cubicBezTo>
                <a:cubicBezTo>
                  <a:pt x="703739" y="63873"/>
                  <a:pt x="683629" y="61145"/>
                  <a:pt x="665018" y="55419"/>
                </a:cubicBezTo>
                <a:cubicBezTo>
                  <a:pt x="643595" y="48827"/>
                  <a:pt x="622109" y="42382"/>
                  <a:pt x="600364" y="36946"/>
                </a:cubicBezTo>
                <a:cubicBezTo>
                  <a:pt x="585134" y="33138"/>
                  <a:pt x="569187" y="32327"/>
                  <a:pt x="554182" y="27710"/>
                </a:cubicBezTo>
                <a:cubicBezTo>
                  <a:pt x="529040" y="19974"/>
                  <a:pt x="504921" y="9237"/>
                  <a:pt x="480291" y="0"/>
                </a:cubicBezTo>
                <a:cubicBezTo>
                  <a:pt x="440267" y="3079"/>
                  <a:pt x="400051" y="4258"/>
                  <a:pt x="360218" y="9237"/>
                </a:cubicBezTo>
                <a:cubicBezTo>
                  <a:pt x="350557" y="10445"/>
                  <a:pt x="340610" y="13073"/>
                  <a:pt x="332509" y="18473"/>
                </a:cubicBezTo>
                <a:cubicBezTo>
                  <a:pt x="321641" y="25719"/>
                  <a:pt x="314835" y="37820"/>
                  <a:pt x="304800" y="46182"/>
                </a:cubicBezTo>
                <a:cubicBezTo>
                  <a:pt x="296272" y="53289"/>
                  <a:pt x="286327" y="58497"/>
                  <a:pt x="277091" y="64655"/>
                </a:cubicBezTo>
                <a:cubicBezTo>
                  <a:pt x="270933" y="76970"/>
                  <a:pt x="263452" y="88708"/>
                  <a:pt x="258618" y="101600"/>
                </a:cubicBezTo>
                <a:cubicBezTo>
                  <a:pt x="254161" y="113486"/>
                  <a:pt x="252042" y="126133"/>
                  <a:pt x="249382" y="138546"/>
                </a:cubicBezTo>
                <a:cubicBezTo>
                  <a:pt x="227890" y="238843"/>
                  <a:pt x="230909" y="203024"/>
                  <a:pt x="230909" y="277091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9A948601-5C4C-46D2-99CB-9638E7EC90D8}"/>
              </a:ext>
            </a:extLst>
          </p:cNvPr>
          <p:cNvSpPr/>
          <p:nvPr/>
        </p:nvSpPr>
        <p:spPr>
          <a:xfrm>
            <a:off x="5911273" y="1524000"/>
            <a:ext cx="840509" cy="775855"/>
          </a:xfrm>
          <a:custGeom>
            <a:avLst/>
            <a:gdLst>
              <a:gd name="connsiteX0" fmla="*/ 498763 w 840509"/>
              <a:gd name="connsiteY0" fmla="*/ 193964 h 775855"/>
              <a:gd name="connsiteX1" fmla="*/ 452582 w 840509"/>
              <a:gd name="connsiteY1" fmla="*/ 175491 h 775855"/>
              <a:gd name="connsiteX2" fmla="*/ 267854 w 840509"/>
              <a:gd name="connsiteY2" fmla="*/ 184727 h 775855"/>
              <a:gd name="connsiteX3" fmla="*/ 230909 w 840509"/>
              <a:gd name="connsiteY3" fmla="*/ 203200 h 775855"/>
              <a:gd name="connsiteX4" fmla="*/ 147782 w 840509"/>
              <a:gd name="connsiteY4" fmla="*/ 240145 h 775855"/>
              <a:gd name="connsiteX5" fmla="*/ 92363 w 840509"/>
              <a:gd name="connsiteY5" fmla="*/ 295564 h 775855"/>
              <a:gd name="connsiteX6" fmla="*/ 55418 w 840509"/>
              <a:gd name="connsiteY6" fmla="*/ 314036 h 775855"/>
              <a:gd name="connsiteX7" fmla="*/ 9236 w 840509"/>
              <a:gd name="connsiteY7" fmla="*/ 397164 h 775855"/>
              <a:gd name="connsiteX8" fmla="*/ 0 w 840509"/>
              <a:gd name="connsiteY8" fmla="*/ 424873 h 775855"/>
              <a:gd name="connsiteX9" fmla="*/ 18472 w 840509"/>
              <a:gd name="connsiteY9" fmla="*/ 591127 h 775855"/>
              <a:gd name="connsiteX10" fmla="*/ 64654 w 840509"/>
              <a:gd name="connsiteY10" fmla="*/ 646545 h 775855"/>
              <a:gd name="connsiteX11" fmla="*/ 83127 w 840509"/>
              <a:gd name="connsiteY11" fmla="*/ 674255 h 775855"/>
              <a:gd name="connsiteX12" fmla="*/ 138545 w 840509"/>
              <a:gd name="connsiteY12" fmla="*/ 711200 h 775855"/>
              <a:gd name="connsiteX13" fmla="*/ 166254 w 840509"/>
              <a:gd name="connsiteY13" fmla="*/ 729673 h 775855"/>
              <a:gd name="connsiteX14" fmla="*/ 221672 w 840509"/>
              <a:gd name="connsiteY14" fmla="*/ 748145 h 775855"/>
              <a:gd name="connsiteX15" fmla="*/ 350982 w 840509"/>
              <a:gd name="connsiteY15" fmla="*/ 775855 h 775855"/>
              <a:gd name="connsiteX16" fmla="*/ 609600 w 840509"/>
              <a:gd name="connsiteY16" fmla="*/ 757382 h 775855"/>
              <a:gd name="connsiteX17" fmla="*/ 655782 w 840509"/>
              <a:gd name="connsiteY17" fmla="*/ 738909 h 775855"/>
              <a:gd name="connsiteX18" fmla="*/ 701963 w 840509"/>
              <a:gd name="connsiteY18" fmla="*/ 711200 h 775855"/>
              <a:gd name="connsiteX19" fmla="*/ 720436 w 840509"/>
              <a:gd name="connsiteY19" fmla="*/ 683491 h 775855"/>
              <a:gd name="connsiteX20" fmla="*/ 757382 w 840509"/>
              <a:gd name="connsiteY20" fmla="*/ 646545 h 775855"/>
              <a:gd name="connsiteX21" fmla="*/ 775854 w 840509"/>
              <a:gd name="connsiteY21" fmla="*/ 609600 h 775855"/>
              <a:gd name="connsiteX22" fmla="*/ 803563 w 840509"/>
              <a:gd name="connsiteY22" fmla="*/ 563418 h 775855"/>
              <a:gd name="connsiteX23" fmla="*/ 812800 w 840509"/>
              <a:gd name="connsiteY23" fmla="*/ 517236 h 775855"/>
              <a:gd name="connsiteX24" fmla="*/ 831272 w 840509"/>
              <a:gd name="connsiteY24" fmla="*/ 480291 h 775855"/>
              <a:gd name="connsiteX25" fmla="*/ 840509 w 840509"/>
              <a:gd name="connsiteY25" fmla="*/ 415636 h 775855"/>
              <a:gd name="connsiteX26" fmla="*/ 831272 w 840509"/>
              <a:gd name="connsiteY26" fmla="*/ 221673 h 775855"/>
              <a:gd name="connsiteX27" fmla="*/ 812800 w 840509"/>
              <a:gd name="connsiteY27" fmla="*/ 175491 h 775855"/>
              <a:gd name="connsiteX28" fmla="*/ 775854 w 840509"/>
              <a:gd name="connsiteY28" fmla="*/ 92364 h 775855"/>
              <a:gd name="connsiteX29" fmla="*/ 766618 w 840509"/>
              <a:gd name="connsiteY29" fmla="*/ 64655 h 775855"/>
              <a:gd name="connsiteX30" fmla="*/ 683491 w 840509"/>
              <a:gd name="connsiteY30" fmla="*/ 0 h 775855"/>
              <a:gd name="connsiteX31" fmla="*/ 600363 w 840509"/>
              <a:gd name="connsiteY31" fmla="*/ 9236 h 775855"/>
              <a:gd name="connsiteX32" fmla="*/ 544945 w 840509"/>
              <a:gd name="connsiteY32" fmla="*/ 27709 h 775855"/>
              <a:gd name="connsiteX33" fmla="*/ 461818 w 840509"/>
              <a:gd name="connsiteY33" fmla="*/ 64655 h 775855"/>
              <a:gd name="connsiteX34" fmla="*/ 424872 w 840509"/>
              <a:gd name="connsiteY34" fmla="*/ 92364 h 775855"/>
              <a:gd name="connsiteX35" fmla="*/ 369454 w 840509"/>
              <a:gd name="connsiteY35" fmla="*/ 110836 h 775855"/>
              <a:gd name="connsiteX36" fmla="*/ 350982 w 840509"/>
              <a:gd name="connsiteY36" fmla="*/ 138545 h 775855"/>
              <a:gd name="connsiteX37" fmla="*/ 323272 w 840509"/>
              <a:gd name="connsiteY37" fmla="*/ 157018 h 775855"/>
              <a:gd name="connsiteX38" fmla="*/ 314036 w 840509"/>
              <a:gd name="connsiteY38" fmla="*/ 184727 h 775855"/>
              <a:gd name="connsiteX39" fmla="*/ 295563 w 840509"/>
              <a:gd name="connsiteY39" fmla="*/ 212436 h 775855"/>
              <a:gd name="connsiteX40" fmla="*/ 277091 w 840509"/>
              <a:gd name="connsiteY40" fmla="*/ 267855 h 775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40509" h="775855">
                <a:moveTo>
                  <a:pt x="498763" y="193964"/>
                </a:moveTo>
                <a:cubicBezTo>
                  <a:pt x="483369" y="187806"/>
                  <a:pt x="469148" y="176154"/>
                  <a:pt x="452582" y="175491"/>
                </a:cubicBezTo>
                <a:cubicBezTo>
                  <a:pt x="390978" y="173027"/>
                  <a:pt x="329031" y="177080"/>
                  <a:pt x="267854" y="184727"/>
                </a:cubicBezTo>
                <a:cubicBezTo>
                  <a:pt x="254192" y="186435"/>
                  <a:pt x="243491" y="197608"/>
                  <a:pt x="230909" y="203200"/>
                </a:cubicBezTo>
                <a:cubicBezTo>
                  <a:pt x="200596" y="216672"/>
                  <a:pt x="175762" y="222658"/>
                  <a:pt x="147782" y="240145"/>
                </a:cubicBezTo>
                <a:cubicBezTo>
                  <a:pt x="9578" y="326522"/>
                  <a:pt x="185988" y="217544"/>
                  <a:pt x="92363" y="295564"/>
                </a:cubicBezTo>
                <a:cubicBezTo>
                  <a:pt x="81786" y="304378"/>
                  <a:pt x="67733" y="307879"/>
                  <a:pt x="55418" y="314036"/>
                </a:cubicBezTo>
                <a:cubicBezTo>
                  <a:pt x="13940" y="355514"/>
                  <a:pt x="31839" y="329354"/>
                  <a:pt x="9236" y="397164"/>
                </a:cubicBezTo>
                <a:lnTo>
                  <a:pt x="0" y="424873"/>
                </a:lnTo>
                <a:cubicBezTo>
                  <a:pt x="552" y="432598"/>
                  <a:pt x="1572" y="551695"/>
                  <a:pt x="18472" y="591127"/>
                </a:cubicBezTo>
                <a:cubicBezTo>
                  <a:pt x="30612" y="619454"/>
                  <a:pt x="45073" y="623048"/>
                  <a:pt x="64654" y="646545"/>
                </a:cubicBezTo>
                <a:cubicBezTo>
                  <a:pt x="71761" y="655073"/>
                  <a:pt x="74773" y="666945"/>
                  <a:pt x="83127" y="674255"/>
                </a:cubicBezTo>
                <a:cubicBezTo>
                  <a:pt x="99835" y="688875"/>
                  <a:pt x="120072" y="698885"/>
                  <a:pt x="138545" y="711200"/>
                </a:cubicBezTo>
                <a:cubicBezTo>
                  <a:pt x="147781" y="717358"/>
                  <a:pt x="155723" y="726163"/>
                  <a:pt x="166254" y="729673"/>
                </a:cubicBezTo>
                <a:cubicBezTo>
                  <a:pt x="184727" y="735830"/>
                  <a:pt x="202578" y="744326"/>
                  <a:pt x="221672" y="748145"/>
                </a:cubicBezTo>
                <a:cubicBezTo>
                  <a:pt x="326484" y="769108"/>
                  <a:pt x="283576" y="759003"/>
                  <a:pt x="350982" y="775855"/>
                </a:cubicBezTo>
                <a:cubicBezTo>
                  <a:pt x="404391" y="773629"/>
                  <a:pt x="531967" y="783260"/>
                  <a:pt x="609600" y="757382"/>
                </a:cubicBezTo>
                <a:cubicBezTo>
                  <a:pt x="625329" y="752139"/>
                  <a:pt x="640953" y="746324"/>
                  <a:pt x="655782" y="738909"/>
                </a:cubicBezTo>
                <a:cubicBezTo>
                  <a:pt x="671839" y="730881"/>
                  <a:pt x="686569" y="720436"/>
                  <a:pt x="701963" y="711200"/>
                </a:cubicBezTo>
                <a:cubicBezTo>
                  <a:pt x="708121" y="701964"/>
                  <a:pt x="713212" y="691919"/>
                  <a:pt x="720436" y="683491"/>
                </a:cubicBezTo>
                <a:cubicBezTo>
                  <a:pt x="731771" y="670267"/>
                  <a:pt x="746932" y="660478"/>
                  <a:pt x="757382" y="646545"/>
                </a:cubicBezTo>
                <a:cubicBezTo>
                  <a:pt x="765643" y="635530"/>
                  <a:pt x="769167" y="621636"/>
                  <a:pt x="775854" y="609600"/>
                </a:cubicBezTo>
                <a:cubicBezTo>
                  <a:pt x="784572" y="593907"/>
                  <a:pt x="794327" y="578812"/>
                  <a:pt x="803563" y="563418"/>
                </a:cubicBezTo>
                <a:cubicBezTo>
                  <a:pt x="806642" y="548024"/>
                  <a:pt x="807836" y="532129"/>
                  <a:pt x="812800" y="517236"/>
                </a:cubicBezTo>
                <a:cubicBezTo>
                  <a:pt x="817154" y="504174"/>
                  <a:pt x="827649" y="493574"/>
                  <a:pt x="831272" y="480291"/>
                </a:cubicBezTo>
                <a:cubicBezTo>
                  <a:pt x="837000" y="459288"/>
                  <a:pt x="837430" y="437188"/>
                  <a:pt x="840509" y="415636"/>
                </a:cubicBezTo>
                <a:cubicBezTo>
                  <a:pt x="837430" y="350982"/>
                  <a:pt x="838691" y="285974"/>
                  <a:pt x="831272" y="221673"/>
                </a:cubicBezTo>
                <a:cubicBezTo>
                  <a:pt x="829372" y="205203"/>
                  <a:pt x="818466" y="191073"/>
                  <a:pt x="812800" y="175491"/>
                </a:cubicBezTo>
                <a:cubicBezTo>
                  <a:pt x="786422" y="102950"/>
                  <a:pt x="807634" y="140033"/>
                  <a:pt x="775854" y="92364"/>
                </a:cubicBezTo>
                <a:cubicBezTo>
                  <a:pt x="772775" y="83128"/>
                  <a:pt x="772595" y="72340"/>
                  <a:pt x="766618" y="64655"/>
                </a:cubicBezTo>
                <a:cubicBezTo>
                  <a:pt x="723006" y="8581"/>
                  <a:pt x="729019" y="15175"/>
                  <a:pt x="683491" y="0"/>
                </a:cubicBezTo>
                <a:cubicBezTo>
                  <a:pt x="655782" y="3079"/>
                  <a:pt x="627701" y="3768"/>
                  <a:pt x="600363" y="9236"/>
                </a:cubicBezTo>
                <a:cubicBezTo>
                  <a:pt x="581269" y="13055"/>
                  <a:pt x="563024" y="20477"/>
                  <a:pt x="544945" y="27709"/>
                </a:cubicBezTo>
                <a:cubicBezTo>
                  <a:pt x="520613" y="37442"/>
                  <a:pt x="484831" y="50272"/>
                  <a:pt x="461818" y="64655"/>
                </a:cubicBezTo>
                <a:cubicBezTo>
                  <a:pt x="448764" y="72814"/>
                  <a:pt x="438641" y="85480"/>
                  <a:pt x="424872" y="92364"/>
                </a:cubicBezTo>
                <a:cubicBezTo>
                  <a:pt x="407456" y="101072"/>
                  <a:pt x="369454" y="110836"/>
                  <a:pt x="369454" y="110836"/>
                </a:cubicBezTo>
                <a:cubicBezTo>
                  <a:pt x="363297" y="120072"/>
                  <a:pt x="358831" y="130696"/>
                  <a:pt x="350982" y="138545"/>
                </a:cubicBezTo>
                <a:cubicBezTo>
                  <a:pt x="343132" y="146395"/>
                  <a:pt x="330207" y="148350"/>
                  <a:pt x="323272" y="157018"/>
                </a:cubicBezTo>
                <a:cubicBezTo>
                  <a:pt x="317190" y="164620"/>
                  <a:pt x="318390" y="176019"/>
                  <a:pt x="314036" y="184727"/>
                </a:cubicBezTo>
                <a:cubicBezTo>
                  <a:pt x="309072" y="194656"/>
                  <a:pt x="301721" y="203200"/>
                  <a:pt x="295563" y="212436"/>
                </a:cubicBezTo>
                <a:lnTo>
                  <a:pt x="277091" y="267855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282870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RegularSeedRightStep">
      <a:dk1>
        <a:srgbClr val="000000"/>
      </a:dk1>
      <a:lt1>
        <a:srgbClr val="FFFFFF"/>
      </a:lt1>
      <a:dk2>
        <a:srgbClr val="243A41"/>
      </a:dk2>
      <a:lt2>
        <a:srgbClr val="E2E6E8"/>
      </a:lt2>
      <a:accent1>
        <a:srgbClr val="C46D4C"/>
      </a:accent1>
      <a:accent2>
        <a:srgbClr val="B28D3A"/>
      </a:accent2>
      <a:accent3>
        <a:srgbClr val="9FAA42"/>
      </a:accent3>
      <a:accent4>
        <a:srgbClr val="73B23A"/>
      </a:accent4>
      <a:accent5>
        <a:srgbClr val="4DB747"/>
      </a:accent5>
      <a:accent6>
        <a:srgbClr val="3AB265"/>
      </a:accent6>
      <a:hlink>
        <a:srgbClr val="398CAC"/>
      </a:hlink>
      <a:folHlink>
        <a:srgbClr val="828282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34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Elephant</vt:lpstr>
      <vt:lpstr>BrushVTI</vt:lpstr>
      <vt:lpstr>Редактируем таблицы</vt:lpstr>
      <vt:lpstr>Таблица с записями по 1000 строку</vt:lpstr>
      <vt:lpstr>Заголовок таблицы – точное соответствие</vt:lpstr>
      <vt:lpstr>Единый формат данных</vt:lpstr>
      <vt:lpstr>Ошибки есть – много ошибок!</vt:lpstr>
      <vt:lpstr>Пара особенных полей – пробелы только тут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Редактируем таблицы</dc:title>
  <dc:creator>Магомедшапи Дибиров</dc:creator>
  <cp:lastModifiedBy>Магомедшапи Дибиров</cp:lastModifiedBy>
  <cp:revision>4</cp:revision>
  <dcterms:created xsi:type="dcterms:W3CDTF">2020-04-03T21:49:28Z</dcterms:created>
  <dcterms:modified xsi:type="dcterms:W3CDTF">2020-04-04T15:04:53Z</dcterms:modified>
</cp:coreProperties>
</file>